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7" r:id="rId6"/>
    <p:sldId id="269" r:id="rId7"/>
    <p:sldId id="271" r:id="rId8"/>
    <p:sldId id="270" r:id="rId9"/>
    <p:sldId id="340" r:id="rId10"/>
    <p:sldId id="259" r:id="rId11"/>
    <p:sldId id="260" r:id="rId12"/>
    <p:sldId id="272" r:id="rId13"/>
    <p:sldId id="273" r:id="rId14"/>
    <p:sldId id="274" r:id="rId15"/>
    <p:sldId id="275" r:id="rId16"/>
    <p:sldId id="329" r:id="rId17"/>
    <p:sldId id="333" r:id="rId18"/>
    <p:sldId id="334" r:id="rId19"/>
    <p:sldId id="335" r:id="rId20"/>
    <p:sldId id="330" r:id="rId21"/>
    <p:sldId id="336" r:id="rId22"/>
    <p:sldId id="337" r:id="rId23"/>
    <p:sldId id="338"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57"/>
    <a:srgbClr val="D732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582048-C580-4F4A-ABD7-9F72DCF97FD5}" v="7" dt="2025-08-26T11:23:49.096"/>
    <p1510:client id="{71D4E378-FC9D-469B-A250-A7ED0EF96E76}" v="22" dt="2025-08-26T11:31:23.74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BC284A-FD5C-4E20-939F-33E07B575126}" type="datetimeFigureOut">
              <a:rPr lang="nl-NL" smtClean="0"/>
              <a:t>26-8-2025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518D41-F5D5-449A-B10F-C055EF760AC7}" type="slidenum">
              <a:rPr lang="nl-NL" smtClean="0"/>
              <a:t>‹nr.›</a:t>
            </a:fld>
            <a:endParaRPr lang="nl-NL"/>
          </a:p>
        </p:txBody>
      </p:sp>
    </p:spTree>
    <p:extLst>
      <p:ext uri="{BB962C8B-B14F-4D97-AF65-F5344CB8AC3E}">
        <p14:creationId xmlns:p14="http://schemas.microsoft.com/office/powerpoint/2010/main" val="2579584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9518D41-F5D5-449A-B10F-C055EF760AC7}" type="slidenum">
              <a:rPr lang="nl-NL" smtClean="0"/>
              <a:t>5</a:t>
            </a:fld>
            <a:endParaRPr lang="nl-NL"/>
          </a:p>
        </p:txBody>
      </p:sp>
    </p:spTree>
    <p:extLst>
      <p:ext uri="{BB962C8B-B14F-4D97-AF65-F5344CB8AC3E}">
        <p14:creationId xmlns:p14="http://schemas.microsoft.com/office/powerpoint/2010/main" val="1231111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D13D65-4FB2-A826-53AF-681901EBE47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1EA2AD2-1098-61A2-3586-359C5A1D14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82FE3A7-6599-6F15-AF91-F50C31F8CDE5}"/>
              </a:ext>
            </a:extLst>
          </p:cNvPr>
          <p:cNvSpPr>
            <a:spLocks noGrp="1"/>
          </p:cNvSpPr>
          <p:nvPr>
            <p:ph type="dt" sz="half" idx="10"/>
          </p:nvPr>
        </p:nvSpPr>
        <p:spPr/>
        <p:txBody>
          <a:bodyPr/>
          <a:lstStyle/>
          <a:p>
            <a:fld id="{8A59E294-3130-4D39-8256-25CFD08229E3}" type="datetimeFigureOut">
              <a:rPr lang="nl-NL" smtClean="0"/>
              <a:t>26-8-2025</a:t>
            </a:fld>
            <a:endParaRPr lang="nl-NL"/>
          </a:p>
        </p:txBody>
      </p:sp>
      <p:sp>
        <p:nvSpPr>
          <p:cNvPr id="5" name="Tijdelijke aanduiding voor voettekst 4">
            <a:extLst>
              <a:ext uri="{FF2B5EF4-FFF2-40B4-BE49-F238E27FC236}">
                <a16:creationId xmlns:a16="http://schemas.microsoft.com/office/drawing/2014/main" id="{7FEB1592-1A6E-BDDA-301E-F44D19107A9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1B094C7-4C7C-E029-C71B-FFFEDDBAFE71}"/>
              </a:ext>
            </a:extLst>
          </p:cNvPr>
          <p:cNvSpPr>
            <a:spLocks noGrp="1"/>
          </p:cNvSpPr>
          <p:nvPr>
            <p:ph type="sldNum" sz="quarter" idx="12"/>
          </p:nvPr>
        </p:nvSpPr>
        <p:spPr/>
        <p:txBody>
          <a:bodyPr/>
          <a:lstStyle/>
          <a:p>
            <a:fld id="{B04EDDF1-4B82-42E9-B0C3-96D57195F69A}" type="slidenum">
              <a:rPr lang="nl-NL" smtClean="0"/>
              <a:t>‹nr.›</a:t>
            </a:fld>
            <a:endParaRPr lang="nl-NL"/>
          </a:p>
        </p:txBody>
      </p:sp>
    </p:spTree>
    <p:extLst>
      <p:ext uri="{BB962C8B-B14F-4D97-AF65-F5344CB8AC3E}">
        <p14:creationId xmlns:p14="http://schemas.microsoft.com/office/powerpoint/2010/main" val="2710297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91496-014E-EE8D-6AD1-83B3902FB2C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24C8A60-3444-F997-A1E9-905BB5A973A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F78CB77-C909-1A80-8CB8-F9C6E8D03303}"/>
              </a:ext>
            </a:extLst>
          </p:cNvPr>
          <p:cNvSpPr>
            <a:spLocks noGrp="1"/>
          </p:cNvSpPr>
          <p:nvPr>
            <p:ph type="dt" sz="half" idx="10"/>
          </p:nvPr>
        </p:nvSpPr>
        <p:spPr/>
        <p:txBody>
          <a:bodyPr/>
          <a:lstStyle/>
          <a:p>
            <a:fld id="{8A59E294-3130-4D39-8256-25CFD08229E3}" type="datetimeFigureOut">
              <a:rPr lang="nl-NL" smtClean="0"/>
              <a:t>26-8-2025</a:t>
            </a:fld>
            <a:endParaRPr lang="nl-NL"/>
          </a:p>
        </p:txBody>
      </p:sp>
      <p:sp>
        <p:nvSpPr>
          <p:cNvPr id="5" name="Tijdelijke aanduiding voor voettekst 4">
            <a:extLst>
              <a:ext uri="{FF2B5EF4-FFF2-40B4-BE49-F238E27FC236}">
                <a16:creationId xmlns:a16="http://schemas.microsoft.com/office/drawing/2014/main" id="{A8298181-CB51-21C9-4FFE-C88F3386F8C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CD5276D-12ED-20F3-FD37-5DB367E963E4}"/>
              </a:ext>
            </a:extLst>
          </p:cNvPr>
          <p:cNvSpPr>
            <a:spLocks noGrp="1"/>
          </p:cNvSpPr>
          <p:nvPr>
            <p:ph type="sldNum" sz="quarter" idx="12"/>
          </p:nvPr>
        </p:nvSpPr>
        <p:spPr/>
        <p:txBody>
          <a:bodyPr/>
          <a:lstStyle/>
          <a:p>
            <a:fld id="{B04EDDF1-4B82-42E9-B0C3-96D57195F69A}" type="slidenum">
              <a:rPr lang="nl-NL" smtClean="0"/>
              <a:t>‹nr.›</a:t>
            </a:fld>
            <a:endParaRPr lang="nl-NL"/>
          </a:p>
        </p:txBody>
      </p:sp>
    </p:spTree>
    <p:extLst>
      <p:ext uri="{BB962C8B-B14F-4D97-AF65-F5344CB8AC3E}">
        <p14:creationId xmlns:p14="http://schemas.microsoft.com/office/powerpoint/2010/main" val="3838234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72C1D6F-84FE-EDE2-3938-57C4EEE0820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88FD440-1914-F6D1-3534-F6ABE22BB97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7493F1F-A649-B87C-3FB9-5D2DA9CE735A}"/>
              </a:ext>
            </a:extLst>
          </p:cNvPr>
          <p:cNvSpPr>
            <a:spLocks noGrp="1"/>
          </p:cNvSpPr>
          <p:nvPr>
            <p:ph type="dt" sz="half" idx="10"/>
          </p:nvPr>
        </p:nvSpPr>
        <p:spPr/>
        <p:txBody>
          <a:bodyPr/>
          <a:lstStyle/>
          <a:p>
            <a:fld id="{8A59E294-3130-4D39-8256-25CFD08229E3}" type="datetimeFigureOut">
              <a:rPr lang="nl-NL" smtClean="0"/>
              <a:t>26-8-2025</a:t>
            </a:fld>
            <a:endParaRPr lang="nl-NL"/>
          </a:p>
        </p:txBody>
      </p:sp>
      <p:sp>
        <p:nvSpPr>
          <p:cNvPr id="5" name="Tijdelijke aanduiding voor voettekst 4">
            <a:extLst>
              <a:ext uri="{FF2B5EF4-FFF2-40B4-BE49-F238E27FC236}">
                <a16:creationId xmlns:a16="http://schemas.microsoft.com/office/drawing/2014/main" id="{EBB819C2-0693-7722-52AC-3B7BB37F021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D805F46-D142-3931-7FCC-7071E67BA2A8}"/>
              </a:ext>
            </a:extLst>
          </p:cNvPr>
          <p:cNvSpPr>
            <a:spLocks noGrp="1"/>
          </p:cNvSpPr>
          <p:nvPr>
            <p:ph type="sldNum" sz="quarter" idx="12"/>
          </p:nvPr>
        </p:nvSpPr>
        <p:spPr/>
        <p:txBody>
          <a:bodyPr/>
          <a:lstStyle/>
          <a:p>
            <a:fld id="{B04EDDF1-4B82-42E9-B0C3-96D57195F69A}" type="slidenum">
              <a:rPr lang="nl-NL" smtClean="0"/>
              <a:t>‹nr.›</a:t>
            </a:fld>
            <a:endParaRPr lang="nl-NL"/>
          </a:p>
        </p:txBody>
      </p:sp>
    </p:spTree>
    <p:extLst>
      <p:ext uri="{BB962C8B-B14F-4D97-AF65-F5344CB8AC3E}">
        <p14:creationId xmlns:p14="http://schemas.microsoft.com/office/powerpoint/2010/main" val="288191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BF24E2-9361-16BF-D1CC-B71E99C8EE2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ADE59D4-EAA0-F452-2D1F-DF2AD7F0B98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EE06F3F-CC4D-0403-7A22-D41D0A62BF1A}"/>
              </a:ext>
            </a:extLst>
          </p:cNvPr>
          <p:cNvSpPr>
            <a:spLocks noGrp="1"/>
          </p:cNvSpPr>
          <p:nvPr>
            <p:ph type="dt" sz="half" idx="10"/>
          </p:nvPr>
        </p:nvSpPr>
        <p:spPr/>
        <p:txBody>
          <a:bodyPr/>
          <a:lstStyle/>
          <a:p>
            <a:fld id="{8A59E294-3130-4D39-8256-25CFD08229E3}" type="datetimeFigureOut">
              <a:rPr lang="nl-NL" smtClean="0"/>
              <a:t>26-8-2025</a:t>
            </a:fld>
            <a:endParaRPr lang="nl-NL"/>
          </a:p>
        </p:txBody>
      </p:sp>
      <p:sp>
        <p:nvSpPr>
          <p:cNvPr id="5" name="Tijdelijke aanduiding voor voettekst 4">
            <a:extLst>
              <a:ext uri="{FF2B5EF4-FFF2-40B4-BE49-F238E27FC236}">
                <a16:creationId xmlns:a16="http://schemas.microsoft.com/office/drawing/2014/main" id="{19CDF0D9-EEAE-61C0-73DB-5DB85D6CEF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FE50648-6EF0-C6EA-A78E-9D8556721E54}"/>
              </a:ext>
            </a:extLst>
          </p:cNvPr>
          <p:cNvSpPr>
            <a:spLocks noGrp="1"/>
          </p:cNvSpPr>
          <p:nvPr>
            <p:ph type="sldNum" sz="quarter" idx="12"/>
          </p:nvPr>
        </p:nvSpPr>
        <p:spPr/>
        <p:txBody>
          <a:bodyPr/>
          <a:lstStyle/>
          <a:p>
            <a:fld id="{B04EDDF1-4B82-42E9-B0C3-96D57195F69A}" type="slidenum">
              <a:rPr lang="nl-NL" smtClean="0"/>
              <a:t>‹nr.›</a:t>
            </a:fld>
            <a:endParaRPr lang="nl-NL"/>
          </a:p>
        </p:txBody>
      </p:sp>
    </p:spTree>
    <p:extLst>
      <p:ext uri="{BB962C8B-B14F-4D97-AF65-F5344CB8AC3E}">
        <p14:creationId xmlns:p14="http://schemas.microsoft.com/office/powerpoint/2010/main" val="158867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15086B-6320-E32E-DE15-B1CC36C52E3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9085954-4446-68C5-9331-40990A13221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2293A64-4019-94F7-015D-70BA2FBD0B9E}"/>
              </a:ext>
            </a:extLst>
          </p:cNvPr>
          <p:cNvSpPr>
            <a:spLocks noGrp="1"/>
          </p:cNvSpPr>
          <p:nvPr>
            <p:ph type="dt" sz="half" idx="10"/>
          </p:nvPr>
        </p:nvSpPr>
        <p:spPr/>
        <p:txBody>
          <a:bodyPr/>
          <a:lstStyle/>
          <a:p>
            <a:fld id="{8A59E294-3130-4D39-8256-25CFD08229E3}" type="datetimeFigureOut">
              <a:rPr lang="nl-NL" smtClean="0"/>
              <a:t>26-8-2025</a:t>
            </a:fld>
            <a:endParaRPr lang="nl-NL"/>
          </a:p>
        </p:txBody>
      </p:sp>
      <p:sp>
        <p:nvSpPr>
          <p:cNvPr id="5" name="Tijdelijke aanduiding voor voettekst 4">
            <a:extLst>
              <a:ext uri="{FF2B5EF4-FFF2-40B4-BE49-F238E27FC236}">
                <a16:creationId xmlns:a16="http://schemas.microsoft.com/office/drawing/2014/main" id="{45C6D5B1-3B48-E402-B899-F13FE188049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7C578BC-6530-B490-AB98-D43A8840B3D7}"/>
              </a:ext>
            </a:extLst>
          </p:cNvPr>
          <p:cNvSpPr>
            <a:spLocks noGrp="1"/>
          </p:cNvSpPr>
          <p:nvPr>
            <p:ph type="sldNum" sz="quarter" idx="12"/>
          </p:nvPr>
        </p:nvSpPr>
        <p:spPr/>
        <p:txBody>
          <a:bodyPr/>
          <a:lstStyle/>
          <a:p>
            <a:fld id="{B04EDDF1-4B82-42E9-B0C3-96D57195F69A}" type="slidenum">
              <a:rPr lang="nl-NL" smtClean="0"/>
              <a:t>‹nr.›</a:t>
            </a:fld>
            <a:endParaRPr lang="nl-NL"/>
          </a:p>
        </p:txBody>
      </p:sp>
    </p:spTree>
    <p:extLst>
      <p:ext uri="{BB962C8B-B14F-4D97-AF65-F5344CB8AC3E}">
        <p14:creationId xmlns:p14="http://schemas.microsoft.com/office/powerpoint/2010/main" val="1177628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ADB291-9088-A1E9-5D60-1A459665EF8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9F9B69F-7957-D992-C60F-BF9E3982E78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2DC61BF-7697-8746-7245-61F3C9C30F3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F3EA8A5-5D6A-0778-3EB7-3F6B14D6EE59}"/>
              </a:ext>
            </a:extLst>
          </p:cNvPr>
          <p:cNvSpPr>
            <a:spLocks noGrp="1"/>
          </p:cNvSpPr>
          <p:nvPr>
            <p:ph type="dt" sz="half" idx="10"/>
          </p:nvPr>
        </p:nvSpPr>
        <p:spPr/>
        <p:txBody>
          <a:bodyPr/>
          <a:lstStyle/>
          <a:p>
            <a:fld id="{8A59E294-3130-4D39-8256-25CFD08229E3}" type="datetimeFigureOut">
              <a:rPr lang="nl-NL" smtClean="0"/>
              <a:t>26-8-2025</a:t>
            </a:fld>
            <a:endParaRPr lang="nl-NL"/>
          </a:p>
        </p:txBody>
      </p:sp>
      <p:sp>
        <p:nvSpPr>
          <p:cNvPr id="6" name="Tijdelijke aanduiding voor voettekst 5">
            <a:extLst>
              <a:ext uri="{FF2B5EF4-FFF2-40B4-BE49-F238E27FC236}">
                <a16:creationId xmlns:a16="http://schemas.microsoft.com/office/drawing/2014/main" id="{A4727388-3836-73FF-976C-30D14B7378E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EA416F5-120A-D3B3-1899-7E4832DCA9E4}"/>
              </a:ext>
            </a:extLst>
          </p:cNvPr>
          <p:cNvSpPr>
            <a:spLocks noGrp="1"/>
          </p:cNvSpPr>
          <p:nvPr>
            <p:ph type="sldNum" sz="quarter" idx="12"/>
          </p:nvPr>
        </p:nvSpPr>
        <p:spPr/>
        <p:txBody>
          <a:bodyPr/>
          <a:lstStyle/>
          <a:p>
            <a:fld id="{B04EDDF1-4B82-42E9-B0C3-96D57195F69A}" type="slidenum">
              <a:rPr lang="nl-NL" smtClean="0"/>
              <a:t>‹nr.›</a:t>
            </a:fld>
            <a:endParaRPr lang="nl-NL"/>
          </a:p>
        </p:txBody>
      </p:sp>
    </p:spTree>
    <p:extLst>
      <p:ext uri="{BB962C8B-B14F-4D97-AF65-F5344CB8AC3E}">
        <p14:creationId xmlns:p14="http://schemas.microsoft.com/office/powerpoint/2010/main" val="1405651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CC3859-6CBD-A893-CA28-024281903E6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B9F8510-DBB2-505D-FE2B-173ADCBD7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40E4A2F-863F-1FEC-112C-14879EAF471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357665D-0734-E00B-6A3E-60DAD5F2A0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FC6CA42-2384-FC9D-B963-CD25B6A659D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CC714F2-82F0-3E8B-FB17-7846E162F736}"/>
              </a:ext>
            </a:extLst>
          </p:cNvPr>
          <p:cNvSpPr>
            <a:spLocks noGrp="1"/>
          </p:cNvSpPr>
          <p:nvPr>
            <p:ph type="dt" sz="half" idx="10"/>
          </p:nvPr>
        </p:nvSpPr>
        <p:spPr/>
        <p:txBody>
          <a:bodyPr/>
          <a:lstStyle/>
          <a:p>
            <a:fld id="{8A59E294-3130-4D39-8256-25CFD08229E3}" type="datetimeFigureOut">
              <a:rPr lang="nl-NL" smtClean="0"/>
              <a:t>26-8-2025</a:t>
            </a:fld>
            <a:endParaRPr lang="nl-NL"/>
          </a:p>
        </p:txBody>
      </p:sp>
      <p:sp>
        <p:nvSpPr>
          <p:cNvPr id="8" name="Tijdelijke aanduiding voor voettekst 7">
            <a:extLst>
              <a:ext uri="{FF2B5EF4-FFF2-40B4-BE49-F238E27FC236}">
                <a16:creationId xmlns:a16="http://schemas.microsoft.com/office/drawing/2014/main" id="{4A40F22F-41AA-F543-7483-4DA567568D2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13E0DC1-3C49-E086-D74F-4037EE9A35D5}"/>
              </a:ext>
            </a:extLst>
          </p:cNvPr>
          <p:cNvSpPr>
            <a:spLocks noGrp="1"/>
          </p:cNvSpPr>
          <p:nvPr>
            <p:ph type="sldNum" sz="quarter" idx="12"/>
          </p:nvPr>
        </p:nvSpPr>
        <p:spPr/>
        <p:txBody>
          <a:bodyPr/>
          <a:lstStyle/>
          <a:p>
            <a:fld id="{B04EDDF1-4B82-42E9-B0C3-96D57195F69A}" type="slidenum">
              <a:rPr lang="nl-NL" smtClean="0"/>
              <a:t>‹nr.›</a:t>
            </a:fld>
            <a:endParaRPr lang="nl-NL"/>
          </a:p>
        </p:txBody>
      </p:sp>
    </p:spTree>
    <p:extLst>
      <p:ext uri="{BB962C8B-B14F-4D97-AF65-F5344CB8AC3E}">
        <p14:creationId xmlns:p14="http://schemas.microsoft.com/office/powerpoint/2010/main" val="2253063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1B17F0-62FE-9F5D-0DE0-34335A3E213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0EEA1BD-765C-A337-9C78-CAC7041C7128}"/>
              </a:ext>
            </a:extLst>
          </p:cNvPr>
          <p:cNvSpPr>
            <a:spLocks noGrp="1"/>
          </p:cNvSpPr>
          <p:nvPr>
            <p:ph type="dt" sz="half" idx="10"/>
          </p:nvPr>
        </p:nvSpPr>
        <p:spPr/>
        <p:txBody>
          <a:bodyPr/>
          <a:lstStyle/>
          <a:p>
            <a:fld id="{8A59E294-3130-4D39-8256-25CFD08229E3}" type="datetimeFigureOut">
              <a:rPr lang="nl-NL" smtClean="0"/>
              <a:t>26-8-2025</a:t>
            </a:fld>
            <a:endParaRPr lang="nl-NL"/>
          </a:p>
        </p:txBody>
      </p:sp>
      <p:sp>
        <p:nvSpPr>
          <p:cNvPr id="4" name="Tijdelijke aanduiding voor voettekst 3">
            <a:extLst>
              <a:ext uri="{FF2B5EF4-FFF2-40B4-BE49-F238E27FC236}">
                <a16:creationId xmlns:a16="http://schemas.microsoft.com/office/drawing/2014/main" id="{95CA4575-F20D-5E93-344E-E30FCD62367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9EA51AC-8636-7ACD-32A3-7838AF731EB7}"/>
              </a:ext>
            </a:extLst>
          </p:cNvPr>
          <p:cNvSpPr>
            <a:spLocks noGrp="1"/>
          </p:cNvSpPr>
          <p:nvPr>
            <p:ph type="sldNum" sz="quarter" idx="12"/>
          </p:nvPr>
        </p:nvSpPr>
        <p:spPr/>
        <p:txBody>
          <a:bodyPr/>
          <a:lstStyle/>
          <a:p>
            <a:fld id="{B04EDDF1-4B82-42E9-B0C3-96D57195F69A}" type="slidenum">
              <a:rPr lang="nl-NL" smtClean="0"/>
              <a:t>‹nr.›</a:t>
            </a:fld>
            <a:endParaRPr lang="nl-NL"/>
          </a:p>
        </p:txBody>
      </p:sp>
    </p:spTree>
    <p:extLst>
      <p:ext uri="{BB962C8B-B14F-4D97-AF65-F5344CB8AC3E}">
        <p14:creationId xmlns:p14="http://schemas.microsoft.com/office/powerpoint/2010/main" val="9115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FD29CEF-5947-CE51-2707-FF2E047CE384}"/>
              </a:ext>
            </a:extLst>
          </p:cNvPr>
          <p:cNvSpPr>
            <a:spLocks noGrp="1"/>
          </p:cNvSpPr>
          <p:nvPr>
            <p:ph type="dt" sz="half" idx="10"/>
          </p:nvPr>
        </p:nvSpPr>
        <p:spPr/>
        <p:txBody>
          <a:bodyPr/>
          <a:lstStyle/>
          <a:p>
            <a:fld id="{8A59E294-3130-4D39-8256-25CFD08229E3}" type="datetimeFigureOut">
              <a:rPr lang="nl-NL" smtClean="0"/>
              <a:t>26-8-2025</a:t>
            </a:fld>
            <a:endParaRPr lang="nl-NL"/>
          </a:p>
        </p:txBody>
      </p:sp>
      <p:sp>
        <p:nvSpPr>
          <p:cNvPr id="3" name="Tijdelijke aanduiding voor voettekst 2">
            <a:extLst>
              <a:ext uri="{FF2B5EF4-FFF2-40B4-BE49-F238E27FC236}">
                <a16:creationId xmlns:a16="http://schemas.microsoft.com/office/drawing/2014/main" id="{D19C5E9F-A3C6-3A4A-60B0-88C60C83323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9103C01-2788-AAE7-5D01-DE86BB929916}"/>
              </a:ext>
            </a:extLst>
          </p:cNvPr>
          <p:cNvSpPr>
            <a:spLocks noGrp="1"/>
          </p:cNvSpPr>
          <p:nvPr>
            <p:ph type="sldNum" sz="quarter" idx="12"/>
          </p:nvPr>
        </p:nvSpPr>
        <p:spPr/>
        <p:txBody>
          <a:bodyPr/>
          <a:lstStyle/>
          <a:p>
            <a:fld id="{B04EDDF1-4B82-42E9-B0C3-96D57195F69A}" type="slidenum">
              <a:rPr lang="nl-NL" smtClean="0"/>
              <a:t>‹nr.›</a:t>
            </a:fld>
            <a:endParaRPr lang="nl-NL"/>
          </a:p>
        </p:txBody>
      </p:sp>
    </p:spTree>
    <p:extLst>
      <p:ext uri="{BB962C8B-B14F-4D97-AF65-F5344CB8AC3E}">
        <p14:creationId xmlns:p14="http://schemas.microsoft.com/office/powerpoint/2010/main" val="383517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886954-BFD3-B94C-9FE8-F6546285623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B345E14-E023-A63C-2A27-97A86ADE64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4A3262E-E172-5DD9-2120-D56E7CAEA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F1786C0-CDEE-E6E6-7DFC-964A43FB6690}"/>
              </a:ext>
            </a:extLst>
          </p:cNvPr>
          <p:cNvSpPr>
            <a:spLocks noGrp="1"/>
          </p:cNvSpPr>
          <p:nvPr>
            <p:ph type="dt" sz="half" idx="10"/>
          </p:nvPr>
        </p:nvSpPr>
        <p:spPr/>
        <p:txBody>
          <a:bodyPr/>
          <a:lstStyle/>
          <a:p>
            <a:fld id="{8A59E294-3130-4D39-8256-25CFD08229E3}" type="datetimeFigureOut">
              <a:rPr lang="nl-NL" smtClean="0"/>
              <a:t>26-8-2025</a:t>
            </a:fld>
            <a:endParaRPr lang="nl-NL"/>
          </a:p>
        </p:txBody>
      </p:sp>
      <p:sp>
        <p:nvSpPr>
          <p:cNvPr id="6" name="Tijdelijke aanduiding voor voettekst 5">
            <a:extLst>
              <a:ext uri="{FF2B5EF4-FFF2-40B4-BE49-F238E27FC236}">
                <a16:creationId xmlns:a16="http://schemas.microsoft.com/office/drawing/2014/main" id="{CCC4847A-7367-06AD-6DBE-7F6C0BF0DCC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D4FC024-3609-68AD-9693-AFE871368B83}"/>
              </a:ext>
            </a:extLst>
          </p:cNvPr>
          <p:cNvSpPr>
            <a:spLocks noGrp="1"/>
          </p:cNvSpPr>
          <p:nvPr>
            <p:ph type="sldNum" sz="quarter" idx="12"/>
          </p:nvPr>
        </p:nvSpPr>
        <p:spPr/>
        <p:txBody>
          <a:bodyPr/>
          <a:lstStyle/>
          <a:p>
            <a:fld id="{B04EDDF1-4B82-42E9-B0C3-96D57195F69A}" type="slidenum">
              <a:rPr lang="nl-NL" smtClean="0"/>
              <a:t>‹nr.›</a:t>
            </a:fld>
            <a:endParaRPr lang="nl-NL"/>
          </a:p>
        </p:txBody>
      </p:sp>
    </p:spTree>
    <p:extLst>
      <p:ext uri="{BB962C8B-B14F-4D97-AF65-F5344CB8AC3E}">
        <p14:creationId xmlns:p14="http://schemas.microsoft.com/office/powerpoint/2010/main" val="3644577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98C7D7-54A4-6389-E24E-BC5FBCB7D55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6BAAD68-3211-72DC-4A5A-BF3CA053D4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D74E7682-590E-8CB2-94ED-303F2C8C3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CE68492-881D-2A4D-BE08-3A4BA99B77D2}"/>
              </a:ext>
            </a:extLst>
          </p:cNvPr>
          <p:cNvSpPr>
            <a:spLocks noGrp="1"/>
          </p:cNvSpPr>
          <p:nvPr>
            <p:ph type="dt" sz="half" idx="10"/>
          </p:nvPr>
        </p:nvSpPr>
        <p:spPr/>
        <p:txBody>
          <a:bodyPr/>
          <a:lstStyle/>
          <a:p>
            <a:fld id="{8A59E294-3130-4D39-8256-25CFD08229E3}" type="datetimeFigureOut">
              <a:rPr lang="nl-NL" smtClean="0"/>
              <a:t>26-8-2025</a:t>
            </a:fld>
            <a:endParaRPr lang="nl-NL"/>
          </a:p>
        </p:txBody>
      </p:sp>
      <p:sp>
        <p:nvSpPr>
          <p:cNvPr id="6" name="Tijdelijke aanduiding voor voettekst 5">
            <a:extLst>
              <a:ext uri="{FF2B5EF4-FFF2-40B4-BE49-F238E27FC236}">
                <a16:creationId xmlns:a16="http://schemas.microsoft.com/office/drawing/2014/main" id="{062FC72E-EF50-167D-51F4-266491042C9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233318B-ED14-122C-7297-7D6D84B3055E}"/>
              </a:ext>
            </a:extLst>
          </p:cNvPr>
          <p:cNvSpPr>
            <a:spLocks noGrp="1"/>
          </p:cNvSpPr>
          <p:nvPr>
            <p:ph type="sldNum" sz="quarter" idx="12"/>
          </p:nvPr>
        </p:nvSpPr>
        <p:spPr/>
        <p:txBody>
          <a:bodyPr/>
          <a:lstStyle/>
          <a:p>
            <a:fld id="{B04EDDF1-4B82-42E9-B0C3-96D57195F69A}" type="slidenum">
              <a:rPr lang="nl-NL" smtClean="0"/>
              <a:t>‹nr.›</a:t>
            </a:fld>
            <a:endParaRPr lang="nl-NL"/>
          </a:p>
        </p:txBody>
      </p:sp>
    </p:spTree>
    <p:extLst>
      <p:ext uri="{BB962C8B-B14F-4D97-AF65-F5344CB8AC3E}">
        <p14:creationId xmlns:p14="http://schemas.microsoft.com/office/powerpoint/2010/main" val="406632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78C7897-4960-061B-5B6E-586D35A488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E2781ED-93EE-1D83-9A2A-B1C1B79A76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C0697C-66E1-00A4-BB2A-C1086110BB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59E294-3130-4D39-8256-25CFD08229E3}" type="datetimeFigureOut">
              <a:rPr lang="nl-NL" smtClean="0"/>
              <a:t>26-8-2025</a:t>
            </a:fld>
            <a:endParaRPr lang="nl-NL"/>
          </a:p>
        </p:txBody>
      </p:sp>
      <p:sp>
        <p:nvSpPr>
          <p:cNvPr id="5" name="Tijdelijke aanduiding voor voettekst 4">
            <a:extLst>
              <a:ext uri="{FF2B5EF4-FFF2-40B4-BE49-F238E27FC236}">
                <a16:creationId xmlns:a16="http://schemas.microsoft.com/office/drawing/2014/main" id="{EE16CB02-B2A0-6BE6-E97E-BB98AEB79E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89590DF9-DC01-3D26-61B3-1C6DB7C99A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4EDDF1-4B82-42E9-B0C3-96D57195F69A}" type="slidenum">
              <a:rPr lang="nl-NL" smtClean="0"/>
              <a:t>‹nr.›</a:t>
            </a:fld>
            <a:endParaRPr lang="nl-NL"/>
          </a:p>
        </p:txBody>
      </p:sp>
    </p:spTree>
    <p:extLst>
      <p:ext uri="{BB962C8B-B14F-4D97-AF65-F5344CB8AC3E}">
        <p14:creationId xmlns:p14="http://schemas.microsoft.com/office/powerpoint/2010/main" val="1680496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hyperlink" Target="http://www.match2gether.n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video" Target="https://www.youtube.com/embed/9D4VORcRawo?feature=oembed" TargetMode="External"/><Relationship Id="rId5" Type="http://schemas.openxmlformats.org/officeDocument/2006/relationships/image" Target="../media/image12.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mailto:DirkjeManders@udenscollege.nl" TargetMode="External"/><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hyperlink" Target="mailto:LoesvandeWiel@udenscollege.nl" TargetMode="External"/><Relationship Id="rId5" Type="http://schemas.openxmlformats.org/officeDocument/2006/relationships/hyperlink" Target="https://huisvoorbeweging.nl/gecombineerde-leefstijlinterventies-van-huis-voor-beweging/wereldgozers-mdt/" TargetMode="External"/><Relationship Id="rId4" Type="http://schemas.openxmlformats.org/officeDocument/2006/relationships/hyperlink" Target="https://award.n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kleding, jeans, schoeisel, glimlach&#10;&#10;Door AI gegenereerde inhoud is mogelijk onjuist.">
            <a:extLst>
              <a:ext uri="{FF2B5EF4-FFF2-40B4-BE49-F238E27FC236}">
                <a16:creationId xmlns:a16="http://schemas.microsoft.com/office/drawing/2014/main" id="{AF6BDCFD-C645-8F8C-456F-675BA9BC5A18}"/>
              </a:ext>
            </a:extLst>
          </p:cNvPr>
          <p:cNvPicPr>
            <a:picLocks noChangeAspect="1"/>
          </p:cNvPicPr>
          <p:nvPr/>
        </p:nvPicPr>
        <p:blipFill>
          <a:blip r:embed="rId2">
            <a:extLst>
              <a:ext uri="{28A0092B-C50C-407E-A947-70E740481C1C}">
                <a14:useLocalDpi xmlns:a14="http://schemas.microsoft.com/office/drawing/2010/main" val="0"/>
              </a:ext>
            </a:extLst>
          </a:blip>
          <a:srcRect t="8978"/>
          <a:stretch>
            <a:fillRect/>
          </a:stretch>
        </p:blipFill>
        <p:spPr>
          <a:xfrm>
            <a:off x="5721788" y="185596"/>
            <a:ext cx="6470210" cy="5889279"/>
          </a:xfrm>
          <a:prstGeom prst="rect">
            <a:avLst/>
          </a:prstGeom>
        </p:spPr>
      </p:pic>
      <p:sp>
        <p:nvSpPr>
          <p:cNvPr id="28" name="Vrije vorm: vorm 27">
            <a:extLst>
              <a:ext uri="{FF2B5EF4-FFF2-40B4-BE49-F238E27FC236}">
                <a16:creationId xmlns:a16="http://schemas.microsoft.com/office/drawing/2014/main" id="{D47E5C45-4A03-D924-2DAD-4551851ABF9E}"/>
              </a:ext>
            </a:extLst>
          </p:cNvPr>
          <p:cNvSpPr/>
          <p:nvPr/>
        </p:nvSpPr>
        <p:spPr>
          <a:xfrm flipH="1">
            <a:off x="9171159" y="4979406"/>
            <a:ext cx="3020839" cy="1892173"/>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Vrije vorm: vorm 26">
            <a:extLst>
              <a:ext uri="{FF2B5EF4-FFF2-40B4-BE49-F238E27FC236}">
                <a16:creationId xmlns:a16="http://schemas.microsoft.com/office/drawing/2014/main" id="{7E3E480B-127F-77E5-9451-0566FDEFAB7E}"/>
              </a:ext>
            </a:extLst>
          </p:cNvPr>
          <p:cNvSpPr/>
          <p:nvPr/>
        </p:nvSpPr>
        <p:spPr>
          <a:xfrm>
            <a:off x="-9053" y="5432079"/>
            <a:ext cx="10302843" cy="1439501"/>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kstvak 28">
            <a:extLst>
              <a:ext uri="{FF2B5EF4-FFF2-40B4-BE49-F238E27FC236}">
                <a16:creationId xmlns:a16="http://schemas.microsoft.com/office/drawing/2014/main" id="{A680EA14-7E66-D1C3-EA1A-B00D398C6023}"/>
              </a:ext>
            </a:extLst>
          </p:cNvPr>
          <p:cNvSpPr txBox="1"/>
          <p:nvPr/>
        </p:nvSpPr>
        <p:spPr>
          <a:xfrm>
            <a:off x="3168712" y="6074875"/>
            <a:ext cx="3223033" cy="369332"/>
          </a:xfrm>
          <a:prstGeom prst="rect">
            <a:avLst/>
          </a:prstGeom>
          <a:noFill/>
        </p:spPr>
        <p:txBody>
          <a:bodyPr wrap="square" rtlCol="0">
            <a:spAutoFit/>
          </a:bodyPr>
          <a:lstStyle/>
          <a:p>
            <a:r>
              <a:rPr lang="nl-NL" b="1">
                <a:solidFill>
                  <a:schemeClr val="bg1"/>
                </a:solidFill>
                <a:latin typeface="Arial Narrow" panose="020B0606020202030204" pitchFamily="34" charset="0"/>
              </a:rPr>
              <a:t>DÉ PLEK OM TE ZIJN</a:t>
            </a:r>
          </a:p>
        </p:txBody>
      </p:sp>
      <p:pic>
        <p:nvPicPr>
          <p:cNvPr id="31" name="Afbeelding 30" descr="Afbeelding met tekst, Lettertype, Graphics, schermopname&#10;&#10;Door AI gegenereerde inhoud is mogelijk onjuist.">
            <a:extLst>
              <a:ext uri="{FF2B5EF4-FFF2-40B4-BE49-F238E27FC236}">
                <a16:creationId xmlns:a16="http://schemas.microsoft.com/office/drawing/2014/main" id="{319C1BC7-BB1C-C784-D7C3-96A812540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8655" y="5796744"/>
            <a:ext cx="1268008" cy="716557"/>
          </a:xfrm>
          <a:prstGeom prst="rect">
            <a:avLst/>
          </a:prstGeom>
        </p:spPr>
      </p:pic>
      <p:sp>
        <p:nvSpPr>
          <p:cNvPr id="32" name="Tekstvak 31">
            <a:extLst>
              <a:ext uri="{FF2B5EF4-FFF2-40B4-BE49-F238E27FC236}">
                <a16:creationId xmlns:a16="http://schemas.microsoft.com/office/drawing/2014/main" id="{614DCB72-9058-82C0-4B58-A028666A9FB2}"/>
              </a:ext>
            </a:extLst>
          </p:cNvPr>
          <p:cNvSpPr txBox="1"/>
          <p:nvPr/>
        </p:nvSpPr>
        <p:spPr>
          <a:xfrm>
            <a:off x="1397251" y="1654676"/>
            <a:ext cx="5466535" cy="1200329"/>
          </a:xfrm>
          <a:prstGeom prst="rect">
            <a:avLst/>
          </a:prstGeom>
          <a:noFill/>
        </p:spPr>
        <p:txBody>
          <a:bodyPr wrap="square" rtlCol="0">
            <a:spAutoFit/>
          </a:bodyPr>
          <a:lstStyle/>
          <a:p>
            <a:r>
              <a:rPr lang="nl-NL" sz="3600" b="1">
                <a:solidFill>
                  <a:srgbClr val="364757"/>
                </a:solidFill>
                <a:latin typeface="Arial Narrow" panose="020B0606020202030204" pitchFamily="34" charset="0"/>
              </a:rPr>
              <a:t>INFORMATIEBIJEENKOMST</a:t>
            </a:r>
          </a:p>
          <a:p>
            <a:r>
              <a:rPr lang="nl-NL" sz="3600" b="1">
                <a:solidFill>
                  <a:srgbClr val="364757"/>
                </a:solidFill>
                <a:latin typeface="Arial Narrow" panose="020B0606020202030204" pitchFamily="34" charset="0"/>
              </a:rPr>
              <a:t>BASIS | KADER 3</a:t>
            </a:r>
          </a:p>
        </p:txBody>
      </p:sp>
    </p:spTree>
    <p:extLst>
      <p:ext uri="{BB962C8B-B14F-4D97-AF65-F5344CB8AC3E}">
        <p14:creationId xmlns:p14="http://schemas.microsoft.com/office/powerpoint/2010/main" val="731977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FA265-6ABE-AB9A-7DC2-AEF4C3911E70}"/>
            </a:ext>
          </a:extLst>
        </p:cNvPr>
        <p:cNvGrpSpPr/>
        <p:nvPr/>
      </p:nvGrpSpPr>
      <p:grpSpPr>
        <a:xfrm>
          <a:off x="0" y="0"/>
          <a:ext cx="0" cy="0"/>
          <a:chOff x="0" y="0"/>
          <a:chExt cx="0" cy="0"/>
        </a:xfrm>
      </p:grpSpPr>
      <p:sp>
        <p:nvSpPr>
          <p:cNvPr id="2" name="Vrije vorm: vorm 1">
            <a:extLst>
              <a:ext uri="{FF2B5EF4-FFF2-40B4-BE49-F238E27FC236}">
                <a16:creationId xmlns:a16="http://schemas.microsoft.com/office/drawing/2014/main" id="{DF605F3A-8ED5-9E79-C244-D352114D97C7}"/>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9BE3EA31-66EE-3B80-BD34-EC52AE7900FE}"/>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9496F03B-870C-9F39-43E1-68F0093F25A2}"/>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3AC44224-7A07-22B5-4DCC-EA75DBB3F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9" name="Tekstvak 8">
            <a:extLst>
              <a:ext uri="{FF2B5EF4-FFF2-40B4-BE49-F238E27FC236}">
                <a16:creationId xmlns:a16="http://schemas.microsoft.com/office/drawing/2014/main" id="{152FD9B9-A747-E576-EB46-F0B353A29EFB}"/>
              </a:ext>
            </a:extLst>
          </p:cNvPr>
          <p:cNvSpPr txBox="1"/>
          <p:nvPr/>
        </p:nvSpPr>
        <p:spPr>
          <a:xfrm>
            <a:off x="513785" y="470483"/>
            <a:ext cx="5999429" cy="523220"/>
          </a:xfrm>
          <a:prstGeom prst="rect">
            <a:avLst/>
          </a:prstGeom>
          <a:noFill/>
        </p:spPr>
        <p:txBody>
          <a:bodyPr wrap="square" rtlCol="0">
            <a:spAutoFit/>
          </a:bodyPr>
          <a:lstStyle/>
          <a:p>
            <a:r>
              <a:rPr lang="nl-NL" sz="2800" b="1">
                <a:solidFill>
                  <a:schemeClr val="bg1"/>
                </a:solidFill>
                <a:latin typeface="Arial Narrow" panose="020B0606020202030204" pitchFamily="34" charset="0"/>
              </a:rPr>
              <a:t>TITEL PAGINA </a:t>
            </a:r>
            <a:r>
              <a:rPr lang="nl-NL" b="1">
                <a:solidFill>
                  <a:schemeClr val="bg1"/>
                </a:solidFill>
                <a:latin typeface="Arial Narrow" panose="020B0606020202030204" pitchFamily="34" charset="0"/>
              </a:rPr>
              <a:t>( IN HOOFDLETTER)</a:t>
            </a:r>
            <a:endParaRPr lang="nl-NL" sz="2800" b="1">
              <a:solidFill>
                <a:schemeClr val="bg1"/>
              </a:solidFill>
              <a:latin typeface="Arial Narrow" panose="020B0606020202030204" pitchFamily="34" charset="0"/>
            </a:endParaRPr>
          </a:p>
        </p:txBody>
      </p:sp>
      <p:sp>
        <p:nvSpPr>
          <p:cNvPr id="13" name="Tekstvak 12">
            <a:extLst>
              <a:ext uri="{FF2B5EF4-FFF2-40B4-BE49-F238E27FC236}">
                <a16:creationId xmlns:a16="http://schemas.microsoft.com/office/drawing/2014/main" id="{EECF07B4-9586-3234-7DF6-EC2D680F3F60}"/>
              </a:ext>
            </a:extLst>
          </p:cNvPr>
          <p:cNvSpPr txBox="1"/>
          <p:nvPr/>
        </p:nvSpPr>
        <p:spPr>
          <a:xfrm>
            <a:off x="2832513" y="2587404"/>
            <a:ext cx="5519524" cy="646331"/>
          </a:xfrm>
          <a:prstGeom prst="rect">
            <a:avLst/>
          </a:prstGeom>
          <a:noFill/>
        </p:spPr>
        <p:txBody>
          <a:bodyPr wrap="none" rtlCol="0">
            <a:spAutoFit/>
          </a:bodyPr>
          <a:lstStyle/>
          <a:p>
            <a:pPr algn="ctr"/>
            <a:r>
              <a:rPr lang="nl-NL">
                <a:solidFill>
                  <a:srgbClr val="233B53"/>
                </a:solidFill>
                <a:latin typeface="Arial" panose="020B0604020202020204" pitchFamily="34" charset="0"/>
                <a:cs typeface="Arial" panose="020B0604020202020204" pitchFamily="34" charset="0"/>
              </a:rPr>
              <a:t>PLAK HIER EEN OF MEERDERE AFBEELDINGEN</a:t>
            </a:r>
          </a:p>
          <a:p>
            <a:pPr algn="ctr"/>
            <a:r>
              <a:rPr lang="nl-NL">
                <a:solidFill>
                  <a:srgbClr val="233B53"/>
                </a:solidFill>
                <a:latin typeface="Arial" panose="020B0604020202020204" pitchFamily="34" charset="0"/>
                <a:cs typeface="Arial" panose="020B0604020202020204" pitchFamily="34" charset="0"/>
              </a:rPr>
              <a:t>OF DIAGRAMMEN/TABELLEN</a:t>
            </a:r>
          </a:p>
        </p:txBody>
      </p:sp>
      <p:pic>
        <p:nvPicPr>
          <p:cNvPr id="6" name="Afbeelding 5">
            <a:extLst>
              <a:ext uri="{FF2B5EF4-FFF2-40B4-BE49-F238E27FC236}">
                <a16:creationId xmlns:a16="http://schemas.microsoft.com/office/drawing/2014/main" id="{D3F55D33-1469-1CA3-C586-E15488DA98DE}"/>
              </a:ext>
            </a:extLst>
          </p:cNvPr>
          <p:cNvPicPr>
            <a:picLocks noChangeAspect="1"/>
          </p:cNvPicPr>
          <p:nvPr/>
        </p:nvPicPr>
        <p:blipFill>
          <a:blip r:embed="rId3"/>
          <a:stretch>
            <a:fillRect/>
          </a:stretch>
        </p:blipFill>
        <p:spPr>
          <a:xfrm>
            <a:off x="740970" y="291853"/>
            <a:ext cx="9365409" cy="5276027"/>
          </a:xfrm>
          <a:prstGeom prst="rect">
            <a:avLst/>
          </a:prstGeom>
        </p:spPr>
      </p:pic>
    </p:spTree>
    <p:extLst>
      <p:ext uri="{BB962C8B-B14F-4D97-AF65-F5344CB8AC3E}">
        <p14:creationId xmlns:p14="http://schemas.microsoft.com/office/powerpoint/2010/main" val="101855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47645-57C0-9C4C-BFDD-40B7FDCEA4CE}"/>
            </a:ext>
          </a:extLst>
        </p:cNvPr>
        <p:cNvGrpSpPr/>
        <p:nvPr/>
      </p:nvGrpSpPr>
      <p:grpSpPr>
        <a:xfrm>
          <a:off x="0" y="0"/>
          <a:ext cx="0" cy="0"/>
          <a:chOff x="0" y="0"/>
          <a:chExt cx="0" cy="0"/>
        </a:xfrm>
      </p:grpSpPr>
      <p:pic>
        <p:nvPicPr>
          <p:cNvPr id="20" name="Afbeelding 19" descr="Afbeelding met schoeisel, kleding, persoon&#10;&#10;Door AI gegenereerde inhoud is mogelijk onjuist.">
            <a:extLst>
              <a:ext uri="{FF2B5EF4-FFF2-40B4-BE49-F238E27FC236}">
                <a16:creationId xmlns:a16="http://schemas.microsoft.com/office/drawing/2014/main" id="{BF31A5F7-3162-4A28-494D-3A2F52972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1571" y="28575"/>
            <a:ext cx="3400425" cy="3400425"/>
          </a:xfrm>
          <a:prstGeom prst="rect">
            <a:avLst/>
          </a:prstGeom>
        </p:spPr>
      </p:pic>
      <p:sp>
        <p:nvSpPr>
          <p:cNvPr id="2" name="Vrije vorm: vorm 1">
            <a:extLst>
              <a:ext uri="{FF2B5EF4-FFF2-40B4-BE49-F238E27FC236}">
                <a16:creationId xmlns:a16="http://schemas.microsoft.com/office/drawing/2014/main" id="{0BFBC31F-9115-F532-3482-B13BF720BF01}"/>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5C60D406-74B8-C8E0-28C8-38E226E664CB}"/>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D0E738F1-2DD9-3E7E-DF6B-4D44F7C430A6}"/>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5282EA30-22C2-4BF5-782D-C9F90F594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03ADDD3D-0C7A-BC39-B2E0-8C27E520F807}"/>
              </a:ext>
            </a:extLst>
          </p:cNvPr>
          <p:cNvSpPr/>
          <p:nvPr/>
        </p:nvSpPr>
        <p:spPr>
          <a:xfrm flipV="1">
            <a:off x="-22907" y="325768"/>
            <a:ext cx="5056636" cy="896449"/>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C14EF873-22B8-13B7-97C5-287614982DBF}"/>
              </a:ext>
            </a:extLst>
          </p:cNvPr>
          <p:cNvSpPr txBox="1"/>
          <p:nvPr/>
        </p:nvSpPr>
        <p:spPr>
          <a:xfrm>
            <a:off x="513785" y="470483"/>
            <a:ext cx="5999429" cy="523220"/>
          </a:xfrm>
          <a:prstGeom prst="rect">
            <a:avLst/>
          </a:prstGeom>
          <a:noFill/>
        </p:spPr>
        <p:txBody>
          <a:bodyPr wrap="square" rtlCol="0">
            <a:spAutoFit/>
          </a:bodyPr>
          <a:lstStyle/>
          <a:p>
            <a:r>
              <a:rPr lang="nl-NL" sz="2800" b="1">
                <a:solidFill>
                  <a:schemeClr val="bg1"/>
                </a:solidFill>
                <a:latin typeface="Arial Narrow" panose="020B0606020202030204" pitchFamily="34" charset="0"/>
              </a:rPr>
              <a:t>Wat kun je doen als ouders?</a:t>
            </a:r>
          </a:p>
        </p:txBody>
      </p:sp>
      <p:sp>
        <p:nvSpPr>
          <p:cNvPr id="11" name="Tekstvak 10">
            <a:extLst>
              <a:ext uri="{FF2B5EF4-FFF2-40B4-BE49-F238E27FC236}">
                <a16:creationId xmlns:a16="http://schemas.microsoft.com/office/drawing/2014/main" id="{1942109E-BA81-BE2F-E1A6-CB23726F080C}"/>
              </a:ext>
            </a:extLst>
          </p:cNvPr>
          <p:cNvSpPr txBox="1"/>
          <p:nvPr/>
        </p:nvSpPr>
        <p:spPr>
          <a:xfrm>
            <a:off x="660904" y="1557196"/>
            <a:ext cx="8130668" cy="3416320"/>
          </a:xfrm>
          <a:prstGeom prst="rect">
            <a:avLst/>
          </a:prstGeom>
          <a:noFill/>
        </p:spPr>
        <p:txBody>
          <a:bodyPr wrap="square" rtlCol="0">
            <a:spAutoFit/>
          </a:bodyPr>
          <a:lstStyle/>
          <a:p>
            <a:pPr marL="342900" indent="-342900">
              <a:buFont typeface="Arial" panose="020B0604020202020204" pitchFamily="34" charset="0"/>
              <a:buChar char="•"/>
            </a:pPr>
            <a:r>
              <a:rPr lang="nl-NL"/>
              <a:t>In de </a:t>
            </a:r>
            <a:r>
              <a:rPr lang="nl-NL" u="sng"/>
              <a:t>agenda of op magister</a:t>
            </a:r>
            <a:r>
              <a:rPr lang="nl-NL"/>
              <a:t> kijken voor het huiswerk/toetsen</a:t>
            </a:r>
            <a:br>
              <a:rPr lang="nl-NL"/>
            </a:br>
            <a:endParaRPr lang="nl-NL"/>
          </a:p>
          <a:p>
            <a:pPr marL="342900" indent="-342900">
              <a:buFont typeface="Arial" panose="020B0604020202020204" pitchFamily="34" charset="0"/>
              <a:buChar char="•"/>
            </a:pPr>
            <a:r>
              <a:rPr lang="nl-NL"/>
              <a:t>Op </a:t>
            </a:r>
            <a:r>
              <a:rPr lang="nl-NL" u="sng"/>
              <a:t>magister</a:t>
            </a:r>
            <a:r>
              <a:rPr lang="nl-NL"/>
              <a:t> meekijken om te zien hoe het gaat met cijfers/spullen in orde/te laat/afwezig/verwijderd. </a:t>
            </a:r>
          </a:p>
          <a:p>
            <a:pPr marL="342900" indent="-342900">
              <a:buFont typeface="Arial" panose="020B0604020202020204" pitchFamily="34" charset="0"/>
              <a:buChar char="•"/>
            </a:pPr>
            <a:endParaRPr lang="nl-NL"/>
          </a:p>
          <a:p>
            <a:pPr marL="342900" indent="-342900">
              <a:buFont typeface="Arial" panose="020B0604020202020204" pitchFamily="34" charset="0"/>
              <a:buChar char="•"/>
            </a:pPr>
            <a:r>
              <a:rPr lang="nl-NL"/>
              <a:t>Helpen met vervolgstudiekeuze/</a:t>
            </a:r>
            <a:r>
              <a:rPr lang="nl-NL">
                <a:sym typeface="Wingdings" panose="05000000000000000000" pitchFamily="2" charset="2"/>
              </a:rPr>
              <a:t>open dagen bezoeken.</a:t>
            </a:r>
          </a:p>
          <a:p>
            <a:endParaRPr lang="nl-NL"/>
          </a:p>
          <a:p>
            <a:pPr marL="342900" indent="-342900">
              <a:buFont typeface="Arial" panose="020B0604020202020204" pitchFamily="34" charset="0"/>
              <a:buChar char="•"/>
            </a:pPr>
            <a:r>
              <a:rPr lang="nl-NL"/>
              <a:t>Helpen bij het maken van een planning vóór de TRAP.</a:t>
            </a:r>
          </a:p>
          <a:p>
            <a:pPr marL="342900" indent="-342900">
              <a:buFont typeface="Arial" panose="020B0604020202020204" pitchFamily="34" charset="0"/>
              <a:buChar char="•"/>
            </a:pPr>
            <a:endParaRPr lang="nl-NL"/>
          </a:p>
          <a:p>
            <a:pPr marL="342900" indent="-342900">
              <a:buFont typeface="Arial" panose="020B0604020202020204" pitchFamily="34" charset="0"/>
              <a:buChar char="•"/>
            </a:pPr>
            <a:r>
              <a:rPr lang="nl-NL"/>
              <a:t>Keuzes aanpassen AVG foto’s via Magister.</a:t>
            </a:r>
          </a:p>
          <a:p>
            <a:pPr marL="342900" indent="-342900">
              <a:buFont typeface="Arial" panose="020B0604020202020204" pitchFamily="34" charset="0"/>
              <a:buChar char="•"/>
            </a:pPr>
            <a:endParaRPr lang="nl-NL"/>
          </a:p>
          <a:p>
            <a:pPr marL="342900" indent="-342900">
              <a:buFont typeface="Arial" panose="020B0604020202020204" pitchFamily="34" charset="0"/>
              <a:buChar char="•"/>
            </a:pPr>
            <a:endParaRPr lang="nl-NL"/>
          </a:p>
        </p:txBody>
      </p:sp>
    </p:spTree>
    <p:extLst>
      <p:ext uri="{BB962C8B-B14F-4D97-AF65-F5344CB8AC3E}">
        <p14:creationId xmlns:p14="http://schemas.microsoft.com/office/powerpoint/2010/main" val="3164733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77588-5DAF-1FC2-8C14-D9E0D894608E}"/>
            </a:ext>
          </a:extLst>
        </p:cNvPr>
        <p:cNvGrpSpPr/>
        <p:nvPr/>
      </p:nvGrpSpPr>
      <p:grpSpPr>
        <a:xfrm>
          <a:off x="0" y="0"/>
          <a:ext cx="0" cy="0"/>
          <a:chOff x="0" y="0"/>
          <a:chExt cx="0" cy="0"/>
        </a:xfrm>
      </p:grpSpPr>
      <p:pic>
        <p:nvPicPr>
          <p:cNvPr id="14" name="Afbeelding 13" descr="Afbeelding met schoeisel, kleding, jeans, persoon&#10;&#10;Door AI gegenereerde inhoud is mogelijk onjuist.">
            <a:extLst>
              <a:ext uri="{FF2B5EF4-FFF2-40B4-BE49-F238E27FC236}">
                <a16:creationId xmlns:a16="http://schemas.microsoft.com/office/drawing/2014/main" id="{EE69417D-D820-7093-49C4-C10614C79CC8}"/>
              </a:ext>
            </a:extLst>
          </p:cNvPr>
          <p:cNvPicPr>
            <a:picLocks noChangeAspect="1"/>
          </p:cNvPicPr>
          <p:nvPr/>
        </p:nvPicPr>
        <p:blipFill>
          <a:blip r:embed="rId2">
            <a:extLst>
              <a:ext uri="{28A0092B-C50C-407E-A947-70E740481C1C}">
                <a14:useLocalDpi xmlns:a14="http://schemas.microsoft.com/office/drawing/2010/main" val="0"/>
              </a:ext>
            </a:extLst>
          </a:blip>
          <a:srcRect b="13065"/>
          <a:stretch>
            <a:fillRect/>
          </a:stretch>
        </p:blipFill>
        <p:spPr>
          <a:xfrm>
            <a:off x="7578906" y="1635312"/>
            <a:ext cx="5029553" cy="4372422"/>
          </a:xfrm>
          <a:prstGeom prst="rect">
            <a:avLst/>
          </a:prstGeom>
        </p:spPr>
      </p:pic>
      <p:sp>
        <p:nvSpPr>
          <p:cNvPr id="2" name="Vrije vorm: vorm 1">
            <a:extLst>
              <a:ext uri="{FF2B5EF4-FFF2-40B4-BE49-F238E27FC236}">
                <a16:creationId xmlns:a16="http://schemas.microsoft.com/office/drawing/2014/main" id="{B5C2779F-40AC-93C3-F4BE-443D34D4208D}"/>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CE8020A1-766C-D11E-D8B3-CC8D9AA18374}"/>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C0EF884B-772B-214D-9FA5-9DE4FE50AD34}"/>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A881EE46-CC7F-A2A2-B31E-28D6CFF277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6" name="Vrije vorm: vorm 5">
            <a:extLst>
              <a:ext uri="{FF2B5EF4-FFF2-40B4-BE49-F238E27FC236}">
                <a16:creationId xmlns:a16="http://schemas.microsoft.com/office/drawing/2014/main" id="{FFC6D547-8D07-72C7-9EB0-BBC42376EDCB}"/>
              </a:ext>
            </a:extLst>
          </p:cNvPr>
          <p:cNvSpPr/>
          <p:nvPr/>
        </p:nvSpPr>
        <p:spPr>
          <a:xfrm flipV="1">
            <a:off x="-22907" y="325768"/>
            <a:ext cx="5056636" cy="896449"/>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7" name="Tekstvak 6">
            <a:extLst>
              <a:ext uri="{FF2B5EF4-FFF2-40B4-BE49-F238E27FC236}">
                <a16:creationId xmlns:a16="http://schemas.microsoft.com/office/drawing/2014/main" id="{5A206A5C-DC05-FAFF-DCAE-0BAD464774F7}"/>
              </a:ext>
            </a:extLst>
          </p:cNvPr>
          <p:cNvSpPr txBox="1"/>
          <p:nvPr/>
        </p:nvSpPr>
        <p:spPr>
          <a:xfrm>
            <a:off x="513785" y="470483"/>
            <a:ext cx="5999429" cy="523220"/>
          </a:xfrm>
          <a:prstGeom prst="rect">
            <a:avLst/>
          </a:prstGeom>
          <a:noFill/>
        </p:spPr>
        <p:txBody>
          <a:bodyPr wrap="square" rtlCol="0">
            <a:spAutoFit/>
          </a:bodyPr>
          <a:lstStyle/>
          <a:p>
            <a:r>
              <a:rPr lang="nl-NL" sz="2800" b="1">
                <a:solidFill>
                  <a:schemeClr val="bg1"/>
                </a:solidFill>
                <a:latin typeface="Arial Narrow" panose="020B0606020202030204" pitchFamily="34" charset="0"/>
              </a:rPr>
              <a:t>Externe partners</a:t>
            </a:r>
          </a:p>
        </p:txBody>
      </p:sp>
      <p:sp>
        <p:nvSpPr>
          <p:cNvPr id="8" name="Tekstvak 7">
            <a:extLst>
              <a:ext uri="{FF2B5EF4-FFF2-40B4-BE49-F238E27FC236}">
                <a16:creationId xmlns:a16="http://schemas.microsoft.com/office/drawing/2014/main" id="{6EECC563-D71F-DE3F-C3CD-5F9391C2E16E}"/>
              </a:ext>
            </a:extLst>
          </p:cNvPr>
          <p:cNvSpPr txBox="1"/>
          <p:nvPr/>
        </p:nvSpPr>
        <p:spPr>
          <a:xfrm>
            <a:off x="660904" y="1557196"/>
            <a:ext cx="6636190" cy="3231654"/>
          </a:xfrm>
          <a:prstGeom prst="rect">
            <a:avLst/>
          </a:prstGeom>
          <a:noFill/>
        </p:spPr>
        <p:txBody>
          <a:bodyPr wrap="square" rtlCol="0">
            <a:spAutoFit/>
          </a:bodyPr>
          <a:lstStyle/>
          <a:p>
            <a:r>
              <a:rPr lang="nl-NL" sz="2400" b="1"/>
              <a:t>Onze externe partners</a:t>
            </a:r>
            <a:endParaRPr lang="nl-NL"/>
          </a:p>
          <a:p>
            <a:endParaRPr lang="nl-NL" sz="1800"/>
          </a:p>
          <a:p>
            <a:r>
              <a:rPr lang="nl-NL" sz="1800"/>
              <a:t>Is een leerling veel ziek </a:t>
            </a:r>
            <a:r>
              <a:rPr lang="nl-NL" sz="1800">
                <a:sym typeface="Wingdings" panose="05000000000000000000" pitchFamily="2" charset="2"/>
              </a:rPr>
              <a:t> </a:t>
            </a:r>
            <a:r>
              <a:rPr lang="nl-NL" sz="1800" b="1">
                <a:sym typeface="Wingdings" panose="05000000000000000000" pitchFamily="2" charset="2"/>
              </a:rPr>
              <a:t>Schoolarts</a:t>
            </a:r>
          </a:p>
          <a:p>
            <a:endParaRPr lang="nl-NL" sz="1800">
              <a:sym typeface="Wingdings" panose="05000000000000000000" pitchFamily="2" charset="2"/>
            </a:endParaRPr>
          </a:p>
          <a:p>
            <a:r>
              <a:rPr lang="nl-NL" sz="1800">
                <a:sym typeface="Wingdings" panose="05000000000000000000" pitchFamily="2" charset="2"/>
              </a:rPr>
              <a:t>Is een leerling veel te laat/niet op school  </a:t>
            </a:r>
            <a:r>
              <a:rPr lang="nl-NL" sz="1800" b="1">
                <a:sym typeface="Wingdings" panose="05000000000000000000" pitchFamily="2" charset="2"/>
              </a:rPr>
              <a:t>Leerplichtambtenaar en er zijn korte lijntjes met HALT</a:t>
            </a:r>
          </a:p>
          <a:p>
            <a:endParaRPr lang="nl-NL" sz="1800" b="1">
              <a:sym typeface="Wingdings" panose="05000000000000000000" pitchFamily="2" charset="2"/>
            </a:endParaRPr>
          </a:p>
          <a:p>
            <a:r>
              <a:rPr lang="nl-NL" sz="1800">
                <a:sym typeface="Wingdings" panose="05000000000000000000" pitchFamily="2" charset="2"/>
              </a:rPr>
              <a:t>Expertise bij complexe ondersteuningsbehoefte  </a:t>
            </a:r>
            <a:r>
              <a:rPr lang="nl-NL" sz="1800" b="1">
                <a:sym typeface="Wingdings" panose="05000000000000000000" pitchFamily="2" charset="2"/>
              </a:rPr>
              <a:t>Samenwerkingsverband</a:t>
            </a:r>
          </a:p>
          <a:p>
            <a:endParaRPr lang="nl-NL" sz="1800" b="1">
              <a:sym typeface="Wingdings" panose="05000000000000000000" pitchFamily="2" charset="2"/>
            </a:endParaRPr>
          </a:p>
          <a:p>
            <a:r>
              <a:rPr lang="nl-NL" sz="1800">
                <a:sym typeface="Wingdings" panose="05000000000000000000" pitchFamily="2" charset="2"/>
              </a:rPr>
              <a:t>Bij bepaalde schorsingen kunnen we </a:t>
            </a:r>
            <a:r>
              <a:rPr lang="nl-NL" sz="1800" b="1">
                <a:sym typeface="Wingdings" panose="05000000000000000000" pitchFamily="2" charset="2"/>
              </a:rPr>
              <a:t>HALT </a:t>
            </a:r>
            <a:r>
              <a:rPr lang="nl-NL" sz="1800">
                <a:sym typeface="Wingdings" panose="05000000000000000000" pitchFamily="2" charset="2"/>
              </a:rPr>
              <a:t>inschakelen.</a:t>
            </a:r>
          </a:p>
        </p:txBody>
      </p:sp>
    </p:spTree>
    <p:extLst>
      <p:ext uri="{BB962C8B-B14F-4D97-AF65-F5344CB8AC3E}">
        <p14:creationId xmlns:p14="http://schemas.microsoft.com/office/powerpoint/2010/main" val="613409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476A6-CBF4-1E22-D38B-ACE279D63742}"/>
            </a:ext>
          </a:extLst>
        </p:cNvPr>
        <p:cNvGrpSpPr/>
        <p:nvPr/>
      </p:nvGrpSpPr>
      <p:grpSpPr>
        <a:xfrm>
          <a:off x="0" y="0"/>
          <a:ext cx="0" cy="0"/>
          <a:chOff x="0" y="0"/>
          <a:chExt cx="0" cy="0"/>
        </a:xfrm>
      </p:grpSpPr>
      <p:sp>
        <p:nvSpPr>
          <p:cNvPr id="3" name="Vrije vorm: vorm 2">
            <a:extLst>
              <a:ext uri="{FF2B5EF4-FFF2-40B4-BE49-F238E27FC236}">
                <a16:creationId xmlns:a16="http://schemas.microsoft.com/office/drawing/2014/main" id="{AE10611A-38EF-A528-06D7-7398BF263EF9}"/>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descr="Afbeelding met jeans, kleding, persoon, schoeisel&#10;&#10;Door AI gegenereerde inhoud is mogelijk onjuist.">
            <a:extLst>
              <a:ext uri="{FF2B5EF4-FFF2-40B4-BE49-F238E27FC236}">
                <a16:creationId xmlns:a16="http://schemas.microsoft.com/office/drawing/2014/main" id="{446BBC6C-15A3-179B-222A-82ADC6A40737}"/>
              </a:ext>
            </a:extLst>
          </p:cNvPr>
          <p:cNvPicPr>
            <a:picLocks noChangeAspect="1"/>
          </p:cNvPicPr>
          <p:nvPr/>
        </p:nvPicPr>
        <p:blipFill>
          <a:blip r:embed="rId2">
            <a:extLst>
              <a:ext uri="{28A0092B-C50C-407E-A947-70E740481C1C}">
                <a14:useLocalDpi xmlns:a14="http://schemas.microsoft.com/office/drawing/2010/main" val="0"/>
              </a:ext>
            </a:extLst>
          </a:blip>
          <a:srcRect l="-1490" t="-2777" r="1490" b="11309"/>
          <a:stretch>
            <a:fillRect/>
          </a:stretch>
        </p:blipFill>
        <p:spPr>
          <a:xfrm>
            <a:off x="878186" y="1588271"/>
            <a:ext cx="5776112" cy="5283308"/>
          </a:xfrm>
          <a:prstGeom prst="rect">
            <a:avLst/>
          </a:prstGeom>
        </p:spPr>
      </p:pic>
      <p:sp>
        <p:nvSpPr>
          <p:cNvPr id="2" name="Vrije vorm: vorm 1">
            <a:extLst>
              <a:ext uri="{FF2B5EF4-FFF2-40B4-BE49-F238E27FC236}">
                <a16:creationId xmlns:a16="http://schemas.microsoft.com/office/drawing/2014/main" id="{F5C3BA20-57BE-C482-89B3-0203EE5A99A2}"/>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531B26A4-9885-9EC5-C2FE-B9B857340741}"/>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E0FEC728-A3C2-D97D-1ECE-8819CE203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3822CB61-2E34-784C-48A7-8AB344A1FDB6}"/>
              </a:ext>
            </a:extLst>
          </p:cNvPr>
          <p:cNvSpPr/>
          <p:nvPr/>
        </p:nvSpPr>
        <p:spPr>
          <a:xfrm flipV="1">
            <a:off x="-22908" y="325767"/>
            <a:ext cx="5981321"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 name="connsiteX0" fmla="*/ 9779 w 10298071"/>
              <a:gd name="connsiteY0" fmla="*/ 1311259 h 1311306"/>
              <a:gd name="connsiteX1" fmla="*/ 393 w 10298071"/>
              <a:gd name="connsiteY1" fmla="*/ 0 h 1311306"/>
              <a:gd name="connsiteX2" fmla="*/ 10213035 w 10298071"/>
              <a:gd name="connsiteY2" fmla="*/ 136318 h 1311306"/>
              <a:gd name="connsiteX3" fmla="*/ 10298071 w 10298071"/>
              <a:gd name="connsiteY3" fmla="*/ 1176750 h 1311306"/>
              <a:gd name="connsiteX4" fmla="*/ 9779 w 10298071"/>
              <a:gd name="connsiteY4" fmla="*/ 1311259 h 1311306"/>
              <a:gd name="connsiteX0" fmla="*/ 9779 w 10266990"/>
              <a:gd name="connsiteY0" fmla="*/ 1311259 h 1311306"/>
              <a:gd name="connsiteX1" fmla="*/ 393 w 10266990"/>
              <a:gd name="connsiteY1" fmla="*/ 0 h 1311306"/>
              <a:gd name="connsiteX2" fmla="*/ 10213035 w 10266990"/>
              <a:gd name="connsiteY2" fmla="*/ 136318 h 1311306"/>
              <a:gd name="connsiteX3" fmla="*/ 10266990 w 10266990"/>
              <a:gd name="connsiteY3" fmla="*/ 1176750 h 1311306"/>
              <a:gd name="connsiteX4" fmla="*/ 9779 w 10266990"/>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6990" h="1311306">
                <a:moveTo>
                  <a:pt x="9779" y="1311259"/>
                </a:moveTo>
                <a:cubicBezTo>
                  <a:pt x="12797" y="834443"/>
                  <a:pt x="-2625" y="476816"/>
                  <a:pt x="393" y="0"/>
                </a:cubicBezTo>
                <a:lnTo>
                  <a:pt x="10213035" y="136318"/>
                </a:lnTo>
                <a:lnTo>
                  <a:pt x="10266990" y="1176750"/>
                </a:lnTo>
                <a:cubicBezTo>
                  <a:pt x="6832709"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DFD079E3-E340-9AE1-B1FF-68D9AD3338DF}"/>
              </a:ext>
            </a:extLst>
          </p:cNvPr>
          <p:cNvSpPr txBox="1"/>
          <p:nvPr/>
        </p:nvSpPr>
        <p:spPr>
          <a:xfrm>
            <a:off x="513785" y="438785"/>
            <a:ext cx="5999429" cy="954107"/>
          </a:xfrm>
          <a:prstGeom prst="rect">
            <a:avLst/>
          </a:prstGeom>
          <a:noFill/>
        </p:spPr>
        <p:txBody>
          <a:bodyPr wrap="square" rtlCol="0">
            <a:spAutoFit/>
          </a:bodyPr>
          <a:lstStyle/>
          <a:p>
            <a:r>
              <a:rPr lang="nl-NL" sz="2800" b="1">
                <a:solidFill>
                  <a:schemeClr val="bg1"/>
                </a:solidFill>
                <a:latin typeface="Arial" panose="020B0604020202020204" pitchFamily="34" charset="0"/>
                <a:cs typeface="Arial" panose="020B0604020202020204" pitchFamily="34" charset="0"/>
              </a:rPr>
              <a:t>Stage</a:t>
            </a:r>
          </a:p>
          <a:p>
            <a:r>
              <a:rPr lang="nl-NL" sz="2800" b="1">
                <a:solidFill>
                  <a:schemeClr val="bg1"/>
                </a:solidFill>
                <a:latin typeface="Arial" panose="020B0604020202020204" pitchFamily="34" charset="0"/>
                <a:cs typeface="Arial" panose="020B0604020202020204" pitchFamily="34" charset="0"/>
              </a:rPr>
              <a:t>April</a:t>
            </a:r>
          </a:p>
        </p:txBody>
      </p:sp>
      <p:sp>
        <p:nvSpPr>
          <p:cNvPr id="11" name="Tekstvak 10">
            <a:extLst>
              <a:ext uri="{FF2B5EF4-FFF2-40B4-BE49-F238E27FC236}">
                <a16:creationId xmlns:a16="http://schemas.microsoft.com/office/drawing/2014/main" id="{7EC75C55-6CCE-DFA0-02CA-E79D2649CE37}"/>
              </a:ext>
            </a:extLst>
          </p:cNvPr>
          <p:cNvSpPr txBox="1"/>
          <p:nvPr/>
        </p:nvSpPr>
        <p:spPr>
          <a:xfrm>
            <a:off x="4833218" y="1755032"/>
            <a:ext cx="6219551" cy="2862322"/>
          </a:xfrm>
          <a:prstGeom prst="rect">
            <a:avLst/>
          </a:prstGeom>
          <a:noFill/>
        </p:spPr>
        <p:txBody>
          <a:bodyPr wrap="square" rtlCol="0">
            <a:spAutoFit/>
          </a:bodyPr>
          <a:lstStyle/>
          <a:p>
            <a:r>
              <a:rPr lang="nl-NL"/>
              <a:t>Leerlingen kunnen vanaf nu aan de slag met het vinden van een stageplek dit doen zij via </a:t>
            </a:r>
            <a:r>
              <a:rPr lang="nl-NL">
                <a:hlinkClick r:id="rId4"/>
              </a:rPr>
              <a:t>www.match2gether.nl</a:t>
            </a:r>
            <a:r>
              <a:rPr lang="nl-NL"/>
              <a:t> </a:t>
            </a:r>
          </a:p>
          <a:p>
            <a:endParaRPr lang="nl-NL">
              <a:solidFill>
                <a:srgbClr val="233B53"/>
              </a:solidFill>
            </a:endParaRPr>
          </a:p>
          <a:p>
            <a:r>
              <a:rPr lang="nl-NL">
                <a:solidFill>
                  <a:srgbClr val="233B53"/>
                </a:solidFill>
              </a:rPr>
              <a:t>Leerlingen lopen 2 weken stage bij een bedrijf naar keuze. Staat het bedrijf (nog) niet in Match2Gether? De leerling kan een formulier bij de afdeling ophalen, volledig in laten vullen door het bedrijf en het formulier weer inleveren. Bedrijf zal nu in Match2Gether verschijnen. </a:t>
            </a:r>
          </a:p>
          <a:p>
            <a:endParaRPr lang="nl-NL">
              <a:solidFill>
                <a:srgbClr val="233B53"/>
              </a:solidFill>
            </a:endParaRPr>
          </a:p>
          <a:p>
            <a:r>
              <a:rPr lang="nl-NL">
                <a:solidFill>
                  <a:srgbClr val="233B53"/>
                </a:solidFill>
              </a:rPr>
              <a:t>Geen stage voor die tijd geregeld = terugkomdagen na school</a:t>
            </a:r>
          </a:p>
        </p:txBody>
      </p:sp>
    </p:spTree>
    <p:extLst>
      <p:ext uri="{BB962C8B-B14F-4D97-AF65-F5344CB8AC3E}">
        <p14:creationId xmlns:p14="http://schemas.microsoft.com/office/powerpoint/2010/main" val="3184916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9C798-6231-D50C-C45D-D7B033C5155D}"/>
            </a:ext>
          </a:extLst>
        </p:cNvPr>
        <p:cNvGrpSpPr/>
        <p:nvPr/>
      </p:nvGrpSpPr>
      <p:grpSpPr>
        <a:xfrm>
          <a:off x="0" y="0"/>
          <a:ext cx="0" cy="0"/>
          <a:chOff x="0" y="0"/>
          <a:chExt cx="0" cy="0"/>
        </a:xfrm>
      </p:grpSpPr>
      <p:pic>
        <p:nvPicPr>
          <p:cNvPr id="6" name="Afbeelding 5">
            <a:extLst>
              <a:ext uri="{FF2B5EF4-FFF2-40B4-BE49-F238E27FC236}">
                <a16:creationId xmlns:a16="http://schemas.microsoft.com/office/drawing/2014/main" id="{C6B95BBB-5B6B-70B9-A88C-947A9DA979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3695" y="806682"/>
            <a:ext cx="7609198" cy="4940315"/>
          </a:xfrm>
          <a:prstGeom prst="rect">
            <a:avLst/>
          </a:prstGeom>
        </p:spPr>
      </p:pic>
      <p:pic>
        <p:nvPicPr>
          <p:cNvPr id="24" name="Afbeelding 23" descr="Afbeelding met kleding, persoon, Menselijk gezicht, glimlach&#10;&#10;Door AI gegenereerde inhoud is mogelijk onjuist.">
            <a:extLst>
              <a:ext uri="{FF2B5EF4-FFF2-40B4-BE49-F238E27FC236}">
                <a16:creationId xmlns:a16="http://schemas.microsoft.com/office/drawing/2014/main" id="{4E71B65C-C603-5DA4-0B46-C245A2E4EAE4}"/>
              </a:ext>
            </a:extLst>
          </p:cNvPr>
          <p:cNvPicPr>
            <a:picLocks noChangeAspect="1"/>
          </p:cNvPicPr>
          <p:nvPr/>
        </p:nvPicPr>
        <p:blipFill>
          <a:blip r:embed="rId3">
            <a:extLst>
              <a:ext uri="{28A0092B-C50C-407E-A947-70E740481C1C}">
                <a14:useLocalDpi xmlns:a14="http://schemas.microsoft.com/office/drawing/2010/main" val="0"/>
              </a:ext>
            </a:extLst>
          </a:blip>
          <a:srcRect l="22730"/>
          <a:stretch>
            <a:fillRect/>
          </a:stretch>
        </p:blipFill>
        <p:spPr>
          <a:xfrm>
            <a:off x="-9053" y="2368815"/>
            <a:ext cx="3214501" cy="4160067"/>
          </a:xfrm>
          <a:prstGeom prst="rect">
            <a:avLst/>
          </a:prstGeom>
        </p:spPr>
      </p:pic>
      <p:sp>
        <p:nvSpPr>
          <p:cNvPr id="2" name="Vrije vorm: vorm 1">
            <a:extLst>
              <a:ext uri="{FF2B5EF4-FFF2-40B4-BE49-F238E27FC236}">
                <a16:creationId xmlns:a16="http://schemas.microsoft.com/office/drawing/2014/main" id="{1DDED9C9-4A9C-2705-F8A2-38D7269CA2EE}"/>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EDD5054E-B71F-4905-546F-310B30B64D43}"/>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6D48D44B-F0DC-7A8A-9716-54E82B1CF5BC}"/>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08E37BCC-B30C-E8BB-1548-B79ACAA194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77959036-C855-CB6F-E372-43FD630DDB14}"/>
              </a:ext>
            </a:extLst>
          </p:cNvPr>
          <p:cNvSpPr/>
          <p:nvPr/>
        </p:nvSpPr>
        <p:spPr>
          <a:xfrm flipV="1">
            <a:off x="-22907" y="325768"/>
            <a:ext cx="5056636" cy="896449"/>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CF185499-5ABA-C769-0A6C-75B7E564B8D7}"/>
              </a:ext>
            </a:extLst>
          </p:cNvPr>
          <p:cNvSpPr txBox="1"/>
          <p:nvPr/>
        </p:nvSpPr>
        <p:spPr>
          <a:xfrm>
            <a:off x="513785" y="470483"/>
            <a:ext cx="5999429" cy="523220"/>
          </a:xfrm>
          <a:prstGeom prst="rect">
            <a:avLst/>
          </a:prstGeom>
          <a:noFill/>
        </p:spPr>
        <p:txBody>
          <a:bodyPr wrap="square" rtlCol="0">
            <a:spAutoFit/>
          </a:bodyPr>
          <a:lstStyle/>
          <a:p>
            <a:r>
              <a:rPr lang="nl-NL" sz="2800" b="1">
                <a:solidFill>
                  <a:schemeClr val="bg1"/>
                </a:solidFill>
                <a:latin typeface="Arial" panose="020B0604020202020204" pitchFamily="34" charset="0"/>
              </a:rPr>
              <a:t>Magister</a:t>
            </a:r>
            <a:endParaRPr lang="nl-NL" sz="2800" b="1">
              <a:solidFill>
                <a:schemeClr val="bg1"/>
              </a:solidFill>
              <a:latin typeface="Arial Narrow" panose="020B0606020202030204" pitchFamily="34" charset="0"/>
            </a:endParaRPr>
          </a:p>
        </p:txBody>
      </p:sp>
    </p:spTree>
    <p:extLst>
      <p:ext uri="{BB962C8B-B14F-4D97-AF65-F5344CB8AC3E}">
        <p14:creationId xmlns:p14="http://schemas.microsoft.com/office/powerpoint/2010/main" val="806261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7F12B-4667-8EA5-2BDB-AC3871F2A667}"/>
            </a:ext>
          </a:extLst>
        </p:cNvPr>
        <p:cNvGrpSpPr/>
        <p:nvPr/>
      </p:nvGrpSpPr>
      <p:grpSpPr>
        <a:xfrm>
          <a:off x="0" y="0"/>
          <a:ext cx="0" cy="0"/>
          <a:chOff x="0" y="0"/>
          <a:chExt cx="0" cy="0"/>
        </a:xfrm>
      </p:grpSpPr>
      <p:sp>
        <p:nvSpPr>
          <p:cNvPr id="3" name="Vrije vorm: vorm 2">
            <a:extLst>
              <a:ext uri="{FF2B5EF4-FFF2-40B4-BE49-F238E27FC236}">
                <a16:creationId xmlns:a16="http://schemas.microsoft.com/office/drawing/2014/main" id="{15E18D63-E088-2D71-EEB1-14C7FCDC0493}"/>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descr="Afbeelding met jeans, kleding, persoon, schoeisel&#10;&#10;Door AI gegenereerde inhoud is mogelijk onjuist.">
            <a:extLst>
              <a:ext uri="{FF2B5EF4-FFF2-40B4-BE49-F238E27FC236}">
                <a16:creationId xmlns:a16="http://schemas.microsoft.com/office/drawing/2014/main" id="{FB8D2C6A-B861-831A-40EE-78D70D7C3239}"/>
              </a:ext>
            </a:extLst>
          </p:cNvPr>
          <p:cNvPicPr>
            <a:picLocks noChangeAspect="1"/>
          </p:cNvPicPr>
          <p:nvPr/>
        </p:nvPicPr>
        <p:blipFill>
          <a:blip r:embed="rId2">
            <a:extLst>
              <a:ext uri="{28A0092B-C50C-407E-A947-70E740481C1C}">
                <a14:useLocalDpi xmlns:a14="http://schemas.microsoft.com/office/drawing/2010/main" val="0"/>
              </a:ext>
            </a:extLst>
          </a:blip>
          <a:srcRect l="-1490" t="-2777" r="1490" b="11309"/>
          <a:stretch>
            <a:fillRect/>
          </a:stretch>
        </p:blipFill>
        <p:spPr>
          <a:xfrm>
            <a:off x="-22908" y="1501185"/>
            <a:ext cx="5776112" cy="5283308"/>
          </a:xfrm>
          <a:prstGeom prst="rect">
            <a:avLst/>
          </a:prstGeom>
        </p:spPr>
      </p:pic>
      <p:sp>
        <p:nvSpPr>
          <p:cNvPr id="2" name="Vrije vorm: vorm 1">
            <a:extLst>
              <a:ext uri="{FF2B5EF4-FFF2-40B4-BE49-F238E27FC236}">
                <a16:creationId xmlns:a16="http://schemas.microsoft.com/office/drawing/2014/main" id="{4D658922-75C4-A929-3FBE-CDFEBCF22BF3}"/>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83BC0B0C-FBA5-2D34-546B-0C1A5AD6B443}"/>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BB594E83-008A-1A17-4C72-310738EC3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9231C7BC-5618-1506-7AAB-ADA3BD8F9110}"/>
              </a:ext>
            </a:extLst>
          </p:cNvPr>
          <p:cNvSpPr/>
          <p:nvPr/>
        </p:nvSpPr>
        <p:spPr>
          <a:xfrm flipV="1">
            <a:off x="-22908" y="325767"/>
            <a:ext cx="5981321"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 name="connsiteX0" fmla="*/ 9779 w 10298071"/>
              <a:gd name="connsiteY0" fmla="*/ 1311259 h 1311306"/>
              <a:gd name="connsiteX1" fmla="*/ 393 w 10298071"/>
              <a:gd name="connsiteY1" fmla="*/ 0 h 1311306"/>
              <a:gd name="connsiteX2" fmla="*/ 10213035 w 10298071"/>
              <a:gd name="connsiteY2" fmla="*/ 136318 h 1311306"/>
              <a:gd name="connsiteX3" fmla="*/ 10298071 w 10298071"/>
              <a:gd name="connsiteY3" fmla="*/ 1176750 h 1311306"/>
              <a:gd name="connsiteX4" fmla="*/ 9779 w 10298071"/>
              <a:gd name="connsiteY4" fmla="*/ 1311259 h 1311306"/>
              <a:gd name="connsiteX0" fmla="*/ 9779 w 10266990"/>
              <a:gd name="connsiteY0" fmla="*/ 1311259 h 1311306"/>
              <a:gd name="connsiteX1" fmla="*/ 393 w 10266990"/>
              <a:gd name="connsiteY1" fmla="*/ 0 h 1311306"/>
              <a:gd name="connsiteX2" fmla="*/ 10213035 w 10266990"/>
              <a:gd name="connsiteY2" fmla="*/ 136318 h 1311306"/>
              <a:gd name="connsiteX3" fmla="*/ 10266990 w 10266990"/>
              <a:gd name="connsiteY3" fmla="*/ 1176750 h 1311306"/>
              <a:gd name="connsiteX4" fmla="*/ 9779 w 10266990"/>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6990" h="1311306">
                <a:moveTo>
                  <a:pt x="9779" y="1311259"/>
                </a:moveTo>
                <a:cubicBezTo>
                  <a:pt x="12797" y="834443"/>
                  <a:pt x="-2625" y="476816"/>
                  <a:pt x="393" y="0"/>
                </a:cubicBezTo>
                <a:lnTo>
                  <a:pt x="10213035" y="136318"/>
                </a:lnTo>
                <a:lnTo>
                  <a:pt x="10266990" y="1176750"/>
                </a:lnTo>
                <a:cubicBezTo>
                  <a:pt x="6832709"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8C5ED410-A7B8-422F-2825-1BC881E48491}"/>
              </a:ext>
            </a:extLst>
          </p:cNvPr>
          <p:cNvSpPr txBox="1"/>
          <p:nvPr/>
        </p:nvSpPr>
        <p:spPr>
          <a:xfrm>
            <a:off x="513785" y="545553"/>
            <a:ext cx="5999429" cy="523220"/>
          </a:xfrm>
          <a:prstGeom prst="rect">
            <a:avLst/>
          </a:prstGeom>
          <a:noFill/>
        </p:spPr>
        <p:txBody>
          <a:bodyPr wrap="square" rtlCol="0">
            <a:spAutoFit/>
          </a:bodyPr>
          <a:lstStyle/>
          <a:p>
            <a:r>
              <a:rPr lang="nl-NL" sz="2800" b="1">
                <a:solidFill>
                  <a:schemeClr val="bg1"/>
                </a:solidFill>
                <a:latin typeface="Arial" panose="020B0604020202020204" pitchFamily="34" charset="0"/>
                <a:cs typeface="Arial" panose="020B0604020202020204" pitchFamily="34" charset="0"/>
              </a:rPr>
              <a:t>Uitwisseling </a:t>
            </a:r>
          </a:p>
        </p:txBody>
      </p:sp>
      <p:sp>
        <p:nvSpPr>
          <p:cNvPr id="6" name="Tekstvak 5">
            <a:extLst>
              <a:ext uri="{FF2B5EF4-FFF2-40B4-BE49-F238E27FC236}">
                <a16:creationId xmlns:a16="http://schemas.microsoft.com/office/drawing/2014/main" id="{034695CC-45AF-D8FA-58CD-46ED23C96E1D}"/>
              </a:ext>
            </a:extLst>
          </p:cNvPr>
          <p:cNvSpPr txBox="1"/>
          <p:nvPr/>
        </p:nvSpPr>
        <p:spPr>
          <a:xfrm>
            <a:off x="3851564" y="1378420"/>
            <a:ext cx="8164943" cy="3970318"/>
          </a:xfrm>
          <a:prstGeom prst="rect">
            <a:avLst/>
          </a:prstGeom>
          <a:noFill/>
        </p:spPr>
        <p:txBody>
          <a:bodyPr wrap="square" rtlCol="0">
            <a:spAutoFit/>
          </a:bodyPr>
          <a:lstStyle/>
          <a:p>
            <a:endParaRPr lang="nl-NL"/>
          </a:p>
          <a:p>
            <a:r>
              <a:rPr lang="nl-NL"/>
              <a:t>Ook dit schooljaar gaan we de leerlingen uit B3, K3 en T3 de mogelijkheid </a:t>
            </a:r>
          </a:p>
          <a:p>
            <a:r>
              <a:rPr lang="nl-NL"/>
              <a:t>geven om mee te doen met een van de uitwisselingen.</a:t>
            </a:r>
          </a:p>
          <a:p>
            <a:r>
              <a:rPr lang="nl-NL"/>
              <a:t>Eind vorig schooljaar is de eerste informatie daarover al met u gedeeld.</a:t>
            </a:r>
          </a:p>
          <a:p>
            <a:r>
              <a:rPr lang="nl-NL"/>
              <a:t> </a:t>
            </a:r>
          </a:p>
          <a:p>
            <a:r>
              <a:rPr lang="nl-NL"/>
              <a:t>We gaan naar twee verschillende locaties in Spanje. </a:t>
            </a:r>
          </a:p>
          <a:p>
            <a:endParaRPr lang="nl-NL"/>
          </a:p>
          <a:p>
            <a:r>
              <a:rPr lang="nl-NL"/>
              <a:t>Het is een week “uit” en een week “thuis”. U moet dus thuis plaats hebben</a:t>
            </a:r>
          </a:p>
          <a:p>
            <a:r>
              <a:rPr lang="nl-NL"/>
              <a:t>voor één logé.</a:t>
            </a:r>
          </a:p>
          <a:p>
            <a:br>
              <a:rPr lang="nl-NL"/>
            </a:br>
            <a:r>
              <a:rPr lang="nl-NL"/>
              <a:t>Gelukkig is er subsidie uit de E.U. De kosten zijn nu veel lager: 190 euro.</a:t>
            </a:r>
          </a:p>
          <a:p>
            <a:endParaRPr lang="nl-NL"/>
          </a:p>
          <a:p>
            <a:r>
              <a:rPr lang="nl-NL"/>
              <a:t>Meer info volgt snel, voor vragen kunt u terecht bij:</a:t>
            </a:r>
            <a:br>
              <a:rPr lang="nl-NL"/>
            </a:br>
            <a:r>
              <a:rPr lang="nl-NL"/>
              <a:t>stefanroben@udenscollege.nl </a:t>
            </a:r>
          </a:p>
        </p:txBody>
      </p:sp>
    </p:spTree>
    <p:extLst>
      <p:ext uri="{BB962C8B-B14F-4D97-AF65-F5344CB8AC3E}">
        <p14:creationId xmlns:p14="http://schemas.microsoft.com/office/powerpoint/2010/main" val="166774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59768-0429-F268-84AB-DA5217DFA32B}"/>
            </a:ext>
          </a:extLst>
        </p:cNvPr>
        <p:cNvGrpSpPr/>
        <p:nvPr/>
      </p:nvGrpSpPr>
      <p:grpSpPr>
        <a:xfrm>
          <a:off x="0" y="0"/>
          <a:ext cx="0" cy="0"/>
          <a:chOff x="0" y="0"/>
          <a:chExt cx="0" cy="0"/>
        </a:xfrm>
      </p:grpSpPr>
      <p:pic>
        <p:nvPicPr>
          <p:cNvPr id="12" name="Afbeelding 11" descr="Afbeelding met kleding, meubels, persoon, schoeisel&#10;&#10;Door AI gegenereerde inhoud is mogelijk onjuist.">
            <a:extLst>
              <a:ext uri="{FF2B5EF4-FFF2-40B4-BE49-F238E27FC236}">
                <a16:creationId xmlns:a16="http://schemas.microsoft.com/office/drawing/2014/main" id="{52A1F668-9CB5-11B3-67D9-F0BD1C533B68}"/>
              </a:ext>
            </a:extLst>
          </p:cNvPr>
          <p:cNvPicPr>
            <a:picLocks noChangeAspect="1"/>
          </p:cNvPicPr>
          <p:nvPr/>
        </p:nvPicPr>
        <p:blipFill>
          <a:blip r:embed="rId2">
            <a:extLst>
              <a:ext uri="{28A0092B-C50C-407E-A947-70E740481C1C}">
                <a14:useLocalDpi xmlns:a14="http://schemas.microsoft.com/office/drawing/2010/main" val="0"/>
              </a:ext>
            </a:extLst>
          </a:blip>
          <a:srcRect l="6239"/>
          <a:stretch>
            <a:fillRect/>
          </a:stretch>
        </p:blipFill>
        <p:spPr>
          <a:xfrm>
            <a:off x="0" y="329118"/>
            <a:ext cx="4007606" cy="4274306"/>
          </a:xfrm>
          <a:prstGeom prst="rect">
            <a:avLst/>
          </a:prstGeom>
        </p:spPr>
      </p:pic>
      <p:sp>
        <p:nvSpPr>
          <p:cNvPr id="2" name="Vrije vorm: vorm 1">
            <a:extLst>
              <a:ext uri="{FF2B5EF4-FFF2-40B4-BE49-F238E27FC236}">
                <a16:creationId xmlns:a16="http://schemas.microsoft.com/office/drawing/2014/main" id="{529DFF86-ECAB-E6F8-4BC8-0EFD0C455A03}"/>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A968A054-3DBA-3A1E-D2DE-00360E9CDF11}"/>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4EC836B3-F4CA-15EB-963C-D983939E2882}"/>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5B81120F-D7B6-D181-6797-8123FED019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F288446E-6AE8-5725-44D4-64962BC34CFC}"/>
              </a:ext>
            </a:extLst>
          </p:cNvPr>
          <p:cNvSpPr/>
          <p:nvPr/>
        </p:nvSpPr>
        <p:spPr>
          <a:xfrm flipV="1">
            <a:off x="-22907" y="325768"/>
            <a:ext cx="5056636" cy="896449"/>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5989AB24-0E4C-DBCF-4FCD-D886E715290B}"/>
              </a:ext>
            </a:extLst>
          </p:cNvPr>
          <p:cNvSpPr txBox="1"/>
          <p:nvPr/>
        </p:nvSpPr>
        <p:spPr>
          <a:xfrm>
            <a:off x="513785" y="470483"/>
            <a:ext cx="5999429" cy="523220"/>
          </a:xfrm>
          <a:prstGeom prst="rect">
            <a:avLst/>
          </a:prstGeom>
          <a:noFill/>
        </p:spPr>
        <p:txBody>
          <a:bodyPr wrap="square" rtlCol="0">
            <a:spAutoFit/>
          </a:bodyPr>
          <a:lstStyle/>
          <a:p>
            <a:r>
              <a:rPr lang="nl-NL" sz="2800" b="1">
                <a:solidFill>
                  <a:schemeClr val="bg1"/>
                </a:solidFill>
                <a:latin typeface="Arial Narrow" panose="020B0606020202030204" pitchFamily="34" charset="0"/>
              </a:rPr>
              <a:t>PTA</a:t>
            </a:r>
          </a:p>
        </p:txBody>
      </p:sp>
      <p:sp>
        <p:nvSpPr>
          <p:cNvPr id="11" name="Tekstvak 10">
            <a:extLst>
              <a:ext uri="{FF2B5EF4-FFF2-40B4-BE49-F238E27FC236}">
                <a16:creationId xmlns:a16="http://schemas.microsoft.com/office/drawing/2014/main" id="{984F1E1B-6DA5-0032-280D-A9055F3F5785}"/>
              </a:ext>
            </a:extLst>
          </p:cNvPr>
          <p:cNvSpPr txBox="1"/>
          <p:nvPr/>
        </p:nvSpPr>
        <p:spPr>
          <a:xfrm>
            <a:off x="3923499" y="1751886"/>
            <a:ext cx="7844829" cy="2095254"/>
          </a:xfrm>
          <a:prstGeom prst="rect">
            <a:avLst/>
          </a:prstGeom>
          <a:noFill/>
        </p:spPr>
        <p:txBody>
          <a:bodyPr wrap="square" rtlCol="0">
            <a:spAutoFit/>
          </a:bodyPr>
          <a:lstStyle/>
          <a:p>
            <a:pPr marL="609600" indent="-609600">
              <a:lnSpc>
                <a:spcPct val="80000"/>
              </a:lnSpc>
              <a:buNone/>
            </a:pPr>
            <a:r>
              <a:rPr lang="nl-NL">
                <a:cs typeface="Arial" panose="020B0604020202020204" pitchFamily="34" charset="0"/>
              </a:rPr>
              <a:t>PTA = </a:t>
            </a:r>
            <a:r>
              <a:rPr lang="nl-NL" b="1">
                <a:cs typeface="Arial" panose="020B0604020202020204" pitchFamily="34" charset="0"/>
              </a:rPr>
              <a:t>Programma Toetsing en Afsluiting</a:t>
            </a:r>
          </a:p>
          <a:p>
            <a:pPr marL="609600" indent="-609600">
              <a:lnSpc>
                <a:spcPct val="80000"/>
              </a:lnSpc>
              <a:buNone/>
            </a:pPr>
            <a:endParaRPr lang="nl-NL">
              <a:cs typeface="Arial" panose="020B0604020202020204" pitchFamily="34" charset="0"/>
            </a:endParaRPr>
          </a:p>
          <a:p>
            <a:pPr marL="609600" indent="-609600">
              <a:lnSpc>
                <a:spcPct val="80000"/>
              </a:lnSpc>
              <a:buNone/>
            </a:pPr>
            <a:r>
              <a:rPr lang="nl-NL">
                <a:cs typeface="Arial" panose="020B0604020202020204" pitchFamily="34" charset="0"/>
              </a:rPr>
              <a:t>Schoolexamen klas 3+4 	= 50%</a:t>
            </a:r>
          </a:p>
          <a:p>
            <a:pPr marL="609600" indent="-609600">
              <a:lnSpc>
                <a:spcPct val="80000"/>
              </a:lnSpc>
              <a:buNone/>
            </a:pPr>
            <a:r>
              <a:rPr lang="nl-NL">
                <a:cs typeface="Arial" panose="020B0604020202020204" pitchFamily="34" charset="0"/>
              </a:rPr>
              <a:t>Centraal Examen 		= 50 %</a:t>
            </a:r>
          </a:p>
          <a:p>
            <a:pPr marL="609600" indent="-609600">
              <a:lnSpc>
                <a:spcPct val="80000"/>
              </a:lnSpc>
              <a:buNone/>
            </a:pPr>
            <a:br>
              <a:rPr lang="nl-NL">
                <a:cs typeface="Arial" panose="020B0604020202020204" pitchFamily="34" charset="0"/>
              </a:rPr>
            </a:br>
            <a:endParaRPr lang="nl-NL">
              <a:cs typeface="Arial" panose="020B0604020202020204" pitchFamily="34" charset="0"/>
            </a:endParaRPr>
          </a:p>
          <a:p>
            <a:pPr marL="609600" indent="-609600">
              <a:lnSpc>
                <a:spcPct val="80000"/>
              </a:lnSpc>
              <a:buNone/>
            </a:pPr>
            <a:r>
              <a:rPr lang="nl-NL">
                <a:cs typeface="Arial" panose="020B0604020202020204" pitchFamily="34" charset="0"/>
              </a:rPr>
              <a:t>PTA boekje staat op de website van het Udens College</a:t>
            </a:r>
          </a:p>
          <a:p>
            <a:pPr marL="609600" indent="-609600">
              <a:lnSpc>
                <a:spcPct val="80000"/>
              </a:lnSpc>
              <a:buFont typeface="Wingdings" panose="05000000000000000000" pitchFamily="2" charset="2"/>
              <a:buChar char="à"/>
            </a:pPr>
            <a:r>
              <a:rPr lang="nl-NL">
                <a:cs typeface="Arial" panose="020B0604020202020204" pitchFamily="34" charset="0"/>
                <a:sym typeface="Wingdings" panose="05000000000000000000" pitchFamily="2" charset="2"/>
              </a:rPr>
              <a:t>Elke leerling heeft recht op 2 AVO herkansingen én</a:t>
            </a:r>
          </a:p>
          <a:p>
            <a:pPr marL="609600" indent="-609600">
              <a:lnSpc>
                <a:spcPct val="80000"/>
              </a:lnSpc>
              <a:buFont typeface="Wingdings" panose="05000000000000000000" pitchFamily="2" charset="2"/>
              <a:buChar char="à"/>
            </a:pPr>
            <a:r>
              <a:rPr lang="nl-NL">
                <a:cs typeface="Arial" panose="020B0604020202020204" pitchFamily="34" charset="0"/>
                <a:sym typeface="Wingdings" panose="05000000000000000000" pitchFamily="2" charset="2"/>
              </a:rPr>
              <a:t>1 keuzedeel (profiel) indien deze nog niet in leerjaar 3 is gedaan. </a:t>
            </a:r>
            <a:endParaRPr lang="nl-NL">
              <a:cs typeface="Arial" panose="020B0604020202020204" pitchFamily="34" charset="0"/>
            </a:endParaRPr>
          </a:p>
        </p:txBody>
      </p:sp>
    </p:spTree>
    <p:extLst>
      <p:ext uri="{BB962C8B-B14F-4D97-AF65-F5344CB8AC3E}">
        <p14:creationId xmlns:p14="http://schemas.microsoft.com/office/powerpoint/2010/main" val="4049263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EEB06-1275-65F1-1F73-B42159A0E42A}"/>
            </a:ext>
          </a:extLst>
        </p:cNvPr>
        <p:cNvGrpSpPr/>
        <p:nvPr/>
      </p:nvGrpSpPr>
      <p:grpSpPr>
        <a:xfrm>
          <a:off x="0" y="0"/>
          <a:ext cx="0" cy="0"/>
          <a:chOff x="0" y="0"/>
          <a:chExt cx="0" cy="0"/>
        </a:xfrm>
      </p:grpSpPr>
      <p:pic>
        <p:nvPicPr>
          <p:cNvPr id="22" name="Afbeelding 21" descr="Afbeelding met schoeisel, kleding, jeans, Broek&#10;&#10;Door AI gegenereerde inhoud is mogelijk onjuist.">
            <a:extLst>
              <a:ext uri="{FF2B5EF4-FFF2-40B4-BE49-F238E27FC236}">
                <a16:creationId xmlns:a16="http://schemas.microsoft.com/office/drawing/2014/main" id="{60B5930C-A14D-AD46-62F7-C263FD74C403}"/>
              </a:ext>
            </a:extLst>
          </p:cNvPr>
          <p:cNvPicPr>
            <a:picLocks noChangeAspect="1"/>
          </p:cNvPicPr>
          <p:nvPr/>
        </p:nvPicPr>
        <p:blipFill>
          <a:blip r:embed="rId2">
            <a:extLst>
              <a:ext uri="{28A0092B-C50C-407E-A947-70E740481C1C}">
                <a14:useLocalDpi xmlns:a14="http://schemas.microsoft.com/office/drawing/2010/main" val="0"/>
              </a:ext>
            </a:extLst>
          </a:blip>
          <a:srcRect b="5906"/>
          <a:stretch>
            <a:fillRect/>
          </a:stretch>
        </p:blipFill>
        <p:spPr>
          <a:xfrm>
            <a:off x="124235" y="2869949"/>
            <a:ext cx="3197298" cy="3008458"/>
          </a:xfrm>
          <a:prstGeom prst="rect">
            <a:avLst/>
          </a:prstGeom>
        </p:spPr>
      </p:pic>
      <p:sp>
        <p:nvSpPr>
          <p:cNvPr id="2" name="Vrije vorm: vorm 1">
            <a:extLst>
              <a:ext uri="{FF2B5EF4-FFF2-40B4-BE49-F238E27FC236}">
                <a16:creationId xmlns:a16="http://schemas.microsoft.com/office/drawing/2014/main" id="{11B2C874-1C6F-31D5-C3C9-AA29297EF721}"/>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D813B5CC-16D8-3D97-A317-E1B93A153B4C}"/>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3C7846B9-BF6D-81D3-E9E1-3C38EC1926D5}"/>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F14B0E72-BEEB-7475-D6DF-F16E9989E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7A6ED365-84A4-A5AD-AE0D-99B24196B96A}"/>
              </a:ext>
            </a:extLst>
          </p:cNvPr>
          <p:cNvSpPr/>
          <p:nvPr/>
        </p:nvSpPr>
        <p:spPr>
          <a:xfrm flipV="1">
            <a:off x="-22907" y="325768"/>
            <a:ext cx="5056636" cy="896449"/>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E87E7714-F394-BA4A-8EB3-5A1F48E4769D}"/>
              </a:ext>
            </a:extLst>
          </p:cNvPr>
          <p:cNvSpPr txBox="1"/>
          <p:nvPr/>
        </p:nvSpPr>
        <p:spPr>
          <a:xfrm>
            <a:off x="513785" y="470483"/>
            <a:ext cx="5999429" cy="523220"/>
          </a:xfrm>
          <a:prstGeom prst="rect">
            <a:avLst/>
          </a:prstGeom>
          <a:noFill/>
        </p:spPr>
        <p:txBody>
          <a:bodyPr wrap="square" rtlCol="0">
            <a:spAutoFit/>
          </a:bodyPr>
          <a:lstStyle/>
          <a:p>
            <a:r>
              <a:rPr lang="nl-NL" sz="2800" b="1">
                <a:solidFill>
                  <a:schemeClr val="bg1"/>
                </a:solidFill>
                <a:latin typeface="Arial Narrow" panose="020B0606020202030204" pitchFamily="34" charset="0"/>
              </a:rPr>
              <a:t>Berekening eindcijfer</a:t>
            </a:r>
          </a:p>
        </p:txBody>
      </p:sp>
      <p:sp>
        <p:nvSpPr>
          <p:cNvPr id="6" name="Rechthoek 5">
            <a:extLst>
              <a:ext uri="{FF2B5EF4-FFF2-40B4-BE49-F238E27FC236}">
                <a16:creationId xmlns:a16="http://schemas.microsoft.com/office/drawing/2014/main" id="{6C23F8DF-0711-42FF-CAA7-5B69B047C73D}"/>
              </a:ext>
            </a:extLst>
          </p:cNvPr>
          <p:cNvSpPr/>
          <p:nvPr/>
        </p:nvSpPr>
        <p:spPr>
          <a:xfrm>
            <a:off x="3513499" y="1366932"/>
            <a:ext cx="7922622" cy="97536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8800">
                <a:ln w="0"/>
                <a:solidFill>
                  <a:schemeClr val="accent1"/>
                </a:solidFill>
                <a:effectLst>
                  <a:outerShdw blurRad="38100" dist="25400" dir="5400000" algn="ctr" rotWithShape="0">
                    <a:srgbClr val="6E747A">
                      <a:alpha val="43000"/>
                    </a:srgbClr>
                  </a:outerShdw>
                </a:effectLst>
              </a:rPr>
              <a:t>SE</a:t>
            </a:r>
            <a:r>
              <a:rPr lang="nl-NL" sz="8800"/>
              <a:t> + </a:t>
            </a:r>
            <a:r>
              <a:rPr lang="nl-NL" sz="8800">
                <a:ln w="0"/>
                <a:solidFill>
                  <a:schemeClr val="accent6"/>
                </a:solidFill>
                <a:effectLst>
                  <a:outerShdw blurRad="38100" dist="25400" dir="5400000" algn="ctr" rotWithShape="0">
                    <a:srgbClr val="6E747A">
                      <a:alpha val="43000"/>
                    </a:srgbClr>
                  </a:outerShdw>
                </a:effectLst>
              </a:rPr>
              <a:t>CE</a:t>
            </a:r>
            <a:r>
              <a:rPr lang="nl-NL" sz="8800"/>
              <a:t> = </a:t>
            </a:r>
            <a:r>
              <a:rPr lang="nl-NL" sz="8800">
                <a:ln w="0"/>
                <a:solidFill>
                  <a:srgbClr val="C00000"/>
                </a:solidFill>
                <a:effectLst>
                  <a:outerShdw blurRad="38100" dist="25400" dir="5400000" algn="ctr" rotWithShape="0">
                    <a:srgbClr val="6E747A">
                      <a:alpha val="43000"/>
                    </a:srgbClr>
                  </a:outerShdw>
                </a:effectLst>
              </a:rPr>
              <a:t>EC</a:t>
            </a:r>
          </a:p>
        </p:txBody>
      </p:sp>
      <p:sp>
        <p:nvSpPr>
          <p:cNvPr id="8" name="Rechthoek 7">
            <a:extLst>
              <a:ext uri="{FF2B5EF4-FFF2-40B4-BE49-F238E27FC236}">
                <a16:creationId xmlns:a16="http://schemas.microsoft.com/office/drawing/2014/main" id="{C4D3E5BE-AB34-5085-E627-1F47D321C7E6}"/>
              </a:ext>
            </a:extLst>
          </p:cNvPr>
          <p:cNvSpPr/>
          <p:nvPr/>
        </p:nvSpPr>
        <p:spPr>
          <a:xfrm>
            <a:off x="3513499" y="2342292"/>
            <a:ext cx="2264228" cy="176910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nl-NL"/>
              <a:t>Gemiddelde van alle Schoolexamens  (</a:t>
            </a:r>
            <a:r>
              <a:rPr lang="nl-NL" err="1"/>
              <a:t>PTA’s</a:t>
            </a:r>
            <a:r>
              <a:rPr lang="nl-NL"/>
              <a:t>) die de leerling in leerjaar 3 en 4 heeft gemaakt </a:t>
            </a:r>
            <a:r>
              <a:rPr lang="nl-NL">
                <a:sym typeface="Wingdings" panose="05000000000000000000" pitchFamily="2" charset="2"/>
              </a:rPr>
              <a:t> niet afgerond</a:t>
            </a:r>
            <a:endParaRPr lang="nl-NL"/>
          </a:p>
        </p:txBody>
      </p:sp>
      <p:sp>
        <p:nvSpPr>
          <p:cNvPr id="10" name="Rechthoek 9">
            <a:extLst>
              <a:ext uri="{FF2B5EF4-FFF2-40B4-BE49-F238E27FC236}">
                <a16:creationId xmlns:a16="http://schemas.microsoft.com/office/drawing/2014/main" id="{11BCF183-54A8-3537-17C1-363C2D09D649}"/>
              </a:ext>
            </a:extLst>
          </p:cNvPr>
          <p:cNvSpPr/>
          <p:nvPr/>
        </p:nvSpPr>
        <p:spPr>
          <a:xfrm>
            <a:off x="6342696" y="2342292"/>
            <a:ext cx="2264228" cy="1769108"/>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nl-NL"/>
              <a:t>Cijfer dat wordt behaald bij het Centraal Eindexamen in mei </a:t>
            </a:r>
            <a:r>
              <a:rPr lang="nl-NL">
                <a:sym typeface="Wingdings" panose="05000000000000000000" pitchFamily="2" charset="2"/>
              </a:rPr>
              <a:t> niet afgerond</a:t>
            </a:r>
            <a:endParaRPr lang="nl-NL"/>
          </a:p>
        </p:txBody>
      </p:sp>
      <p:sp>
        <p:nvSpPr>
          <p:cNvPr id="12" name="Rechthoek 11">
            <a:extLst>
              <a:ext uri="{FF2B5EF4-FFF2-40B4-BE49-F238E27FC236}">
                <a16:creationId xmlns:a16="http://schemas.microsoft.com/office/drawing/2014/main" id="{0837E2EE-688F-A211-E914-41C7BDA228BF}"/>
              </a:ext>
            </a:extLst>
          </p:cNvPr>
          <p:cNvSpPr/>
          <p:nvPr/>
        </p:nvSpPr>
        <p:spPr>
          <a:xfrm>
            <a:off x="9248503" y="2349733"/>
            <a:ext cx="2264228" cy="1761667"/>
          </a:xfrm>
          <a:prstGeom prst="rect">
            <a:avLst/>
          </a:prstGeom>
          <a:solidFill>
            <a:srgbClr val="C0000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nl-NL"/>
              <a:t>Het gemiddelde schoolexamencijfer + het eindexamencijfer delen door 2 is het eindcijfer</a:t>
            </a:r>
          </a:p>
        </p:txBody>
      </p:sp>
    </p:spTree>
    <p:extLst>
      <p:ext uri="{BB962C8B-B14F-4D97-AF65-F5344CB8AC3E}">
        <p14:creationId xmlns:p14="http://schemas.microsoft.com/office/powerpoint/2010/main" val="202236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06E37-CE30-FED5-9CB8-4492329056E4}"/>
            </a:ext>
          </a:extLst>
        </p:cNvPr>
        <p:cNvGrpSpPr/>
        <p:nvPr/>
      </p:nvGrpSpPr>
      <p:grpSpPr>
        <a:xfrm>
          <a:off x="0" y="0"/>
          <a:ext cx="0" cy="0"/>
          <a:chOff x="0" y="0"/>
          <a:chExt cx="0" cy="0"/>
        </a:xfrm>
      </p:grpSpPr>
      <p:pic>
        <p:nvPicPr>
          <p:cNvPr id="18" name="Afbeelding 17" descr="Afbeelding met schoeisel, kleding, persoon, rood&#10;&#10;Door AI gegenereerde inhoud is mogelijk onjuist.">
            <a:extLst>
              <a:ext uri="{FF2B5EF4-FFF2-40B4-BE49-F238E27FC236}">
                <a16:creationId xmlns:a16="http://schemas.microsoft.com/office/drawing/2014/main" id="{A065A109-6288-8D26-5832-748958271697}"/>
              </a:ext>
            </a:extLst>
          </p:cNvPr>
          <p:cNvPicPr>
            <a:picLocks noChangeAspect="1"/>
          </p:cNvPicPr>
          <p:nvPr/>
        </p:nvPicPr>
        <p:blipFill>
          <a:blip r:embed="rId2">
            <a:extLst>
              <a:ext uri="{28A0092B-C50C-407E-A947-70E740481C1C}">
                <a14:useLocalDpi xmlns:a14="http://schemas.microsoft.com/office/drawing/2010/main" val="0"/>
              </a:ext>
            </a:extLst>
          </a:blip>
          <a:srcRect r="61381"/>
          <a:stretch>
            <a:fillRect/>
          </a:stretch>
        </p:blipFill>
        <p:spPr>
          <a:xfrm>
            <a:off x="9934575" y="-53376"/>
            <a:ext cx="2257425" cy="5845450"/>
          </a:xfrm>
          <a:prstGeom prst="rect">
            <a:avLst/>
          </a:prstGeom>
        </p:spPr>
      </p:pic>
      <p:sp>
        <p:nvSpPr>
          <p:cNvPr id="2" name="Vrije vorm: vorm 1">
            <a:extLst>
              <a:ext uri="{FF2B5EF4-FFF2-40B4-BE49-F238E27FC236}">
                <a16:creationId xmlns:a16="http://schemas.microsoft.com/office/drawing/2014/main" id="{B0345E98-12DA-B164-3D65-091FF7A5992F}"/>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F750FF64-3B02-1929-3731-2D1F535D2925}"/>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DF4F6A8C-8AF6-CC85-06D7-728C64C6BB53}"/>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5FA533C0-BA49-D57D-3732-2DFD89FA8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6" name="Vrije vorm: vorm 5">
            <a:extLst>
              <a:ext uri="{FF2B5EF4-FFF2-40B4-BE49-F238E27FC236}">
                <a16:creationId xmlns:a16="http://schemas.microsoft.com/office/drawing/2014/main" id="{E9ACB2A7-3950-368E-6322-DB80B6C74B26}"/>
              </a:ext>
            </a:extLst>
          </p:cNvPr>
          <p:cNvSpPr/>
          <p:nvPr/>
        </p:nvSpPr>
        <p:spPr>
          <a:xfrm flipV="1">
            <a:off x="-22907" y="325768"/>
            <a:ext cx="5056636" cy="896449"/>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7" name="Tekstvak 6">
            <a:extLst>
              <a:ext uri="{FF2B5EF4-FFF2-40B4-BE49-F238E27FC236}">
                <a16:creationId xmlns:a16="http://schemas.microsoft.com/office/drawing/2014/main" id="{04DEF7F7-5C0A-5248-E8FB-B6C153710705}"/>
              </a:ext>
            </a:extLst>
          </p:cNvPr>
          <p:cNvSpPr txBox="1"/>
          <p:nvPr/>
        </p:nvSpPr>
        <p:spPr>
          <a:xfrm>
            <a:off x="513785" y="470483"/>
            <a:ext cx="5999429" cy="523220"/>
          </a:xfrm>
          <a:prstGeom prst="rect">
            <a:avLst/>
          </a:prstGeom>
          <a:noFill/>
        </p:spPr>
        <p:txBody>
          <a:bodyPr wrap="square" rtlCol="0">
            <a:spAutoFit/>
          </a:bodyPr>
          <a:lstStyle/>
          <a:p>
            <a:r>
              <a:rPr lang="nl-NL" sz="2800" b="1">
                <a:solidFill>
                  <a:schemeClr val="bg1"/>
                </a:solidFill>
                <a:latin typeface="Arial Narrow" panose="020B0606020202030204" pitchFamily="34" charset="0"/>
              </a:rPr>
              <a:t>Data 1</a:t>
            </a:r>
            <a:r>
              <a:rPr lang="nl-NL" sz="2800" b="1" baseline="30000">
                <a:solidFill>
                  <a:schemeClr val="bg1"/>
                </a:solidFill>
                <a:latin typeface="Arial Narrow" panose="020B0606020202030204" pitchFamily="34" charset="0"/>
              </a:rPr>
              <a:t>e</a:t>
            </a:r>
            <a:r>
              <a:rPr lang="nl-NL" sz="2800" b="1">
                <a:solidFill>
                  <a:schemeClr val="bg1"/>
                </a:solidFill>
                <a:latin typeface="Arial Narrow" panose="020B0606020202030204" pitchFamily="34" charset="0"/>
              </a:rPr>
              <a:t> helft schooljaar</a:t>
            </a:r>
          </a:p>
        </p:txBody>
      </p:sp>
      <p:sp>
        <p:nvSpPr>
          <p:cNvPr id="9" name="Tekstvak 8">
            <a:extLst>
              <a:ext uri="{FF2B5EF4-FFF2-40B4-BE49-F238E27FC236}">
                <a16:creationId xmlns:a16="http://schemas.microsoft.com/office/drawing/2014/main" id="{7A83DE56-3A10-B3CA-6E3E-92A44AE02913}"/>
              </a:ext>
            </a:extLst>
          </p:cNvPr>
          <p:cNvSpPr txBox="1"/>
          <p:nvPr/>
        </p:nvSpPr>
        <p:spPr>
          <a:xfrm>
            <a:off x="950761" y="1964116"/>
            <a:ext cx="7383536" cy="2862322"/>
          </a:xfrm>
          <a:prstGeom prst="rect">
            <a:avLst/>
          </a:prstGeom>
          <a:noFill/>
        </p:spPr>
        <p:txBody>
          <a:bodyPr wrap="square" rtlCol="0">
            <a:spAutoFit/>
          </a:bodyPr>
          <a:lstStyle/>
          <a:p>
            <a:pPr marL="342900" indent="-342900">
              <a:buFont typeface="Arial" panose="020B0604020202020204" pitchFamily="34" charset="0"/>
              <a:buChar char="•"/>
            </a:pPr>
            <a:r>
              <a:rPr lang="nl-NL">
                <a:solidFill>
                  <a:srgbClr val="233B53"/>
                </a:solidFill>
              </a:rPr>
              <a:t>08-sept-’25		Startgesprekken Avond</a:t>
            </a:r>
            <a:endParaRPr lang="nl-NL" sz="1800">
              <a:solidFill>
                <a:srgbClr val="233B53"/>
              </a:solidFill>
            </a:endParaRPr>
          </a:p>
          <a:p>
            <a:pPr marL="342900" indent="-342900">
              <a:buFont typeface="Arial" panose="020B0604020202020204" pitchFamily="34" charset="0"/>
              <a:buChar char="•"/>
            </a:pPr>
            <a:r>
              <a:rPr lang="nl-NL">
                <a:solidFill>
                  <a:srgbClr val="233B53"/>
                </a:solidFill>
              </a:rPr>
              <a:t>07-okt-’25</a:t>
            </a:r>
            <a:r>
              <a:rPr lang="nl-NL" b="1">
                <a:solidFill>
                  <a:srgbClr val="233B53"/>
                </a:solidFill>
              </a:rPr>
              <a:t>		</a:t>
            </a:r>
            <a:r>
              <a:rPr lang="nl-NL">
                <a:solidFill>
                  <a:srgbClr val="233B53"/>
                </a:solidFill>
              </a:rPr>
              <a:t>Dag van de leraar, leerling roostervrij</a:t>
            </a:r>
            <a:endParaRPr lang="nl-NL" sz="1800">
              <a:solidFill>
                <a:srgbClr val="233B53"/>
              </a:solidFill>
            </a:endParaRPr>
          </a:p>
          <a:p>
            <a:pPr marL="342900" indent="-342900">
              <a:buFont typeface="Arial" panose="020B0604020202020204" pitchFamily="34" charset="0"/>
              <a:buChar char="•"/>
            </a:pPr>
            <a:r>
              <a:rPr lang="nl-NL">
                <a:solidFill>
                  <a:srgbClr val="233B53"/>
                </a:solidFill>
              </a:rPr>
              <a:t>11-okt </a:t>
            </a:r>
            <a:r>
              <a:rPr lang="nl-NL">
                <a:solidFill>
                  <a:srgbClr val="233B53"/>
                </a:solidFill>
                <a:sym typeface="Wingdings" panose="05000000000000000000" pitchFamily="2" charset="2"/>
              </a:rPr>
              <a:t> 19-okt-’25	Herfstvakantie</a:t>
            </a:r>
          </a:p>
          <a:p>
            <a:pPr marL="342900" indent="-342900">
              <a:buFont typeface="Arial" panose="020B0604020202020204" pitchFamily="34" charset="0"/>
              <a:buChar char="•"/>
            </a:pPr>
            <a:r>
              <a:rPr lang="nl-NL" sz="1800">
                <a:solidFill>
                  <a:srgbClr val="233B53"/>
                </a:solidFill>
                <a:sym typeface="Wingdings" panose="05000000000000000000" pitchFamily="2" charset="2"/>
              </a:rPr>
              <a:t>10-no</a:t>
            </a:r>
            <a:r>
              <a:rPr lang="nl-NL">
                <a:solidFill>
                  <a:srgbClr val="233B53"/>
                </a:solidFill>
                <a:sym typeface="Wingdings" panose="05000000000000000000" pitchFamily="2" charset="2"/>
              </a:rPr>
              <a:t>v  7-nov-’25	TRAP 1</a:t>
            </a:r>
          </a:p>
          <a:p>
            <a:pPr marL="342900" indent="-342900">
              <a:buFont typeface="Arial" panose="020B0604020202020204" pitchFamily="34" charset="0"/>
              <a:buChar char="•"/>
            </a:pPr>
            <a:r>
              <a:rPr lang="nl-NL" sz="1800">
                <a:solidFill>
                  <a:srgbClr val="233B53"/>
                </a:solidFill>
                <a:sym typeface="Wingdings" panose="05000000000000000000" pitchFamily="2" charset="2"/>
              </a:rPr>
              <a:t>27-nov-’25		MBO Beurs</a:t>
            </a:r>
          </a:p>
          <a:p>
            <a:pPr marL="342900" indent="-342900">
              <a:buFont typeface="Arial" panose="020B0604020202020204" pitchFamily="34" charset="0"/>
              <a:buChar char="•"/>
            </a:pPr>
            <a:r>
              <a:rPr lang="nl-NL">
                <a:solidFill>
                  <a:srgbClr val="233B53"/>
                </a:solidFill>
                <a:sym typeface="Wingdings" panose="05000000000000000000" pitchFamily="2" charset="2"/>
              </a:rPr>
              <a:t>02-dec-’25		Maatwerkgesprekken</a:t>
            </a:r>
          </a:p>
          <a:p>
            <a:pPr marL="342900" indent="-342900">
              <a:buFont typeface="Arial" panose="020B0604020202020204" pitchFamily="34" charset="0"/>
              <a:buChar char="•"/>
            </a:pPr>
            <a:r>
              <a:rPr lang="nl-NL" sz="1800">
                <a:solidFill>
                  <a:srgbClr val="233B53"/>
                </a:solidFill>
                <a:sym typeface="Wingdings" panose="05000000000000000000" pitchFamily="2" charset="2"/>
              </a:rPr>
              <a:t>18-dec-’25		Kerstac</a:t>
            </a:r>
            <a:r>
              <a:rPr lang="nl-NL">
                <a:solidFill>
                  <a:srgbClr val="233B53"/>
                </a:solidFill>
                <a:sym typeface="Wingdings" panose="05000000000000000000" pitchFamily="2" charset="2"/>
              </a:rPr>
              <a:t>tiviteiten</a:t>
            </a:r>
          </a:p>
          <a:p>
            <a:pPr marL="342900" indent="-342900">
              <a:buFont typeface="Arial" panose="020B0604020202020204" pitchFamily="34" charset="0"/>
              <a:buChar char="•"/>
            </a:pPr>
            <a:r>
              <a:rPr lang="nl-NL" sz="1800">
                <a:solidFill>
                  <a:srgbClr val="233B53"/>
                </a:solidFill>
                <a:sym typeface="Wingdings" panose="05000000000000000000" pitchFamily="2" charset="2"/>
              </a:rPr>
              <a:t>19-dec</a:t>
            </a:r>
            <a:r>
              <a:rPr lang="nl-NL">
                <a:solidFill>
                  <a:srgbClr val="233B53"/>
                </a:solidFill>
                <a:sym typeface="Wingdings" panose="05000000000000000000" pitchFamily="2" charset="2"/>
              </a:rPr>
              <a:t>-’25		Schaatsen</a:t>
            </a:r>
          </a:p>
          <a:p>
            <a:pPr marL="342900" indent="-342900">
              <a:buFont typeface="Arial" panose="020B0604020202020204" pitchFamily="34" charset="0"/>
              <a:buChar char="•"/>
            </a:pPr>
            <a:r>
              <a:rPr lang="nl-NL" sz="1800">
                <a:solidFill>
                  <a:srgbClr val="233B53"/>
                </a:solidFill>
                <a:sym typeface="Wingdings" panose="05000000000000000000" pitchFamily="2" charset="2"/>
              </a:rPr>
              <a:t>20-dec  5-jan-’26	Kerstvakantie</a:t>
            </a:r>
          </a:p>
          <a:p>
            <a:pPr marL="342900" indent="-342900">
              <a:buFont typeface="Arial" panose="020B0604020202020204" pitchFamily="34" charset="0"/>
              <a:buChar char="•"/>
            </a:pPr>
            <a:r>
              <a:rPr lang="nl-NL">
                <a:solidFill>
                  <a:srgbClr val="233B53"/>
                </a:solidFill>
                <a:sym typeface="Wingdings" panose="05000000000000000000" pitchFamily="2" charset="2"/>
              </a:rPr>
              <a:t>19-jan  23-jan-’26	TRAP 2</a:t>
            </a:r>
          </a:p>
        </p:txBody>
      </p:sp>
    </p:spTree>
    <p:extLst>
      <p:ext uri="{BB962C8B-B14F-4D97-AF65-F5344CB8AC3E}">
        <p14:creationId xmlns:p14="http://schemas.microsoft.com/office/powerpoint/2010/main" val="2601570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BB650-EF68-D956-AD53-E2EFC25A8C4D}"/>
            </a:ext>
          </a:extLst>
        </p:cNvPr>
        <p:cNvGrpSpPr/>
        <p:nvPr/>
      </p:nvGrpSpPr>
      <p:grpSpPr>
        <a:xfrm>
          <a:off x="0" y="0"/>
          <a:ext cx="0" cy="0"/>
          <a:chOff x="0" y="0"/>
          <a:chExt cx="0" cy="0"/>
        </a:xfrm>
      </p:grpSpPr>
      <p:pic>
        <p:nvPicPr>
          <p:cNvPr id="26" name="Afbeelding 25" descr="Afbeelding met kleding, jeans, schoeisel, persoon&#10;&#10;Door AI gegenereerde inhoud is mogelijk onjuist.">
            <a:extLst>
              <a:ext uri="{FF2B5EF4-FFF2-40B4-BE49-F238E27FC236}">
                <a16:creationId xmlns:a16="http://schemas.microsoft.com/office/drawing/2014/main" id="{BFF214EE-C3A1-6F5A-BA53-3FBA076D2E71}"/>
              </a:ext>
            </a:extLst>
          </p:cNvPr>
          <p:cNvPicPr>
            <a:picLocks noChangeAspect="1"/>
          </p:cNvPicPr>
          <p:nvPr/>
        </p:nvPicPr>
        <p:blipFill>
          <a:blip r:embed="rId2">
            <a:extLst>
              <a:ext uri="{28A0092B-C50C-407E-A947-70E740481C1C}">
                <a14:useLocalDpi xmlns:a14="http://schemas.microsoft.com/office/drawing/2010/main" val="0"/>
              </a:ext>
            </a:extLst>
          </a:blip>
          <a:srcRect r="4012"/>
          <a:stretch>
            <a:fillRect/>
          </a:stretch>
        </p:blipFill>
        <p:spPr>
          <a:xfrm>
            <a:off x="8101810" y="1766792"/>
            <a:ext cx="4090186" cy="4261125"/>
          </a:xfrm>
          <a:prstGeom prst="rect">
            <a:avLst/>
          </a:prstGeom>
        </p:spPr>
      </p:pic>
      <p:sp>
        <p:nvSpPr>
          <p:cNvPr id="2" name="Vrije vorm: vorm 1">
            <a:extLst>
              <a:ext uri="{FF2B5EF4-FFF2-40B4-BE49-F238E27FC236}">
                <a16:creationId xmlns:a16="http://schemas.microsoft.com/office/drawing/2014/main" id="{CA36DA50-5EAE-61EA-4E76-494F27AC277F}"/>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BC4DC798-CD3E-A8B6-9B19-92A828DAC25F}"/>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33766CE2-449B-0D31-0923-B173A6DA90A0}"/>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81733DBF-99D4-00A0-DDD5-A6CA75BD5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E7F2A7D4-950A-0096-2C90-71EDC319D7F6}"/>
              </a:ext>
            </a:extLst>
          </p:cNvPr>
          <p:cNvSpPr/>
          <p:nvPr/>
        </p:nvSpPr>
        <p:spPr>
          <a:xfrm flipV="1">
            <a:off x="-22907" y="325768"/>
            <a:ext cx="5056636" cy="896449"/>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985950C8-0DF6-7BE5-4130-2ABEC6D309B6}"/>
              </a:ext>
            </a:extLst>
          </p:cNvPr>
          <p:cNvSpPr txBox="1"/>
          <p:nvPr/>
        </p:nvSpPr>
        <p:spPr>
          <a:xfrm>
            <a:off x="513785" y="470483"/>
            <a:ext cx="5999429" cy="523220"/>
          </a:xfrm>
          <a:prstGeom prst="rect">
            <a:avLst/>
          </a:prstGeom>
          <a:noFill/>
        </p:spPr>
        <p:txBody>
          <a:bodyPr wrap="square" rtlCol="0">
            <a:spAutoFit/>
          </a:bodyPr>
          <a:lstStyle/>
          <a:p>
            <a:r>
              <a:rPr lang="nl-NL" sz="2800" b="1">
                <a:solidFill>
                  <a:schemeClr val="bg1"/>
                </a:solidFill>
                <a:latin typeface="Arial Narrow" panose="020B0606020202030204" pitchFamily="34" charset="0"/>
              </a:rPr>
              <a:t>Gesprekken ouders </a:t>
            </a:r>
          </a:p>
        </p:txBody>
      </p:sp>
      <p:sp>
        <p:nvSpPr>
          <p:cNvPr id="11" name="Tekstvak 10">
            <a:extLst>
              <a:ext uri="{FF2B5EF4-FFF2-40B4-BE49-F238E27FC236}">
                <a16:creationId xmlns:a16="http://schemas.microsoft.com/office/drawing/2014/main" id="{7C804122-9DD2-A339-8ECE-D1CCA0B3A091}"/>
              </a:ext>
            </a:extLst>
          </p:cNvPr>
          <p:cNvSpPr txBox="1"/>
          <p:nvPr/>
        </p:nvSpPr>
        <p:spPr>
          <a:xfrm>
            <a:off x="615635" y="1597563"/>
            <a:ext cx="7632071" cy="1200329"/>
          </a:xfrm>
          <a:prstGeom prst="rect">
            <a:avLst/>
          </a:prstGeom>
          <a:noFill/>
        </p:spPr>
        <p:txBody>
          <a:bodyPr wrap="square" rtlCol="0">
            <a:spAutoFit/>
          </a:bodyPr>
          <a:lstStyle/>
          <a:p>
            <a:r>
              <a:rPr lang="nl-NL"/>
              <a:t>Voor de herfstvakantie </a:t>
            </a:r>
            <a:r>
              <a:rPr lang="nl-NL">
                <a:sym typeface="Wingdings" panose="05000000000000000000" pitchFamily="2" charset="2"/>
              </a:rPr>
              <a:t> Startgesprekken</a:t>
            </a:r>
            <a:endParaRPr lang="nl-NL"/>
          </a:p>
          <a:p>
            <a:endParaRPr lang="nl-NL"/>
          </a:p>
          <a:p>
            <a:r>
              <a:rPr lang="nl-NL"/>
              <a:t>Niet op een vast moment, maar in samenspraak met de ouders.</a:t>
            </a:r>
          </a:p>
          <a:p>
            <a:r>
              <a:rPr lang="nl-NL"/>
              <a:t>Informatie hierover volgt via coach.</a:t>
            </a:r>
          </a:p>
        </p:txBody>
      </p:sp>
    </p:spTree>
    <p:extLst>
      <p:ext uri="{BB962C8B-B14F-4D97-AF65-F5344CB8AC3E}">
        <p14:creationId xmlns:p14="http://schemas.microsoft.com/office/powerpoint/2010/main" val="3873416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46485-EBC2-FD4F-9B30-7FF11CF9B591}"/>
            </a:ext>
          </a:extLst>
        </p:cNvPr>
        <p:cNvGrpSpPr/>
        <p:nvPr/>
      </p:nvGrpSpPr>
      <p:grpSpPr>
        <a:xfrm>
          <a:off x="0" y="0"/>
          <a:ext cx="0" cy="0"/>
          <a:chOff x="0" y="0"/>
          <a:chExt cx="0" cy="0"/>
        </a:xfrm>
      </p:grpSpPr>
      <p:sp>
        <p:nvSpPr>
          <p:cNvPr id="3" name="Vrije vorm: vorm 2">
            <a:extLst>
              <a:ext uri="{FF2B5EF4-FFF2-40B4-BE49-F238E27FC236}">
                <a16:creationId xmlns:a16="http://schemas.microsoft.com/office/drawing/2014/main" id="{5F560E70-C8E0-6E67-A080-95D97351D638}"/>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descr="Afbeelding met jeans, kleding, persoon, schoeisel&#10;&#10;Door AI gegenereerde inhoud is mogelijk onjuist.">
            <a:extLst>
              <a:ext uri="{FF2B5EF4-FFF2-40B4-BE49-F238E27FC236}">
                <a16:creationId xmlns:a16="http://schemas.microsoft.com/office/drawing/2014/main" id="{46BDAB0E-F50D-1630-EB53-DC3856D5B04E}"/>
              </a:ext>
            </a:extLst>
          </p:cNvPr>
          <p:cNvPicPr>
            <a:picLocks noChangeAspect="1"/>
          </p:cNvPicPr>
          <p:nvPr/>
        </p:nvPicPr>
        <p:blipFill>
          <a:blip r:embed="rId2">
            <a:extLst>
              <a:ext uri="{28A0092B-C50C-407E-A947-70E740481C1C}">
                <a14:useLocalDpi xmlns:a14="http://schemas.microsoft.com/office/drawing/2010/main" val="0"/>
              </a:ext>
            </a:extLst>
          </a:blip>
          <a:srcRect l="-1490" t="-2777" r="1490" b="11309"/>
          <a:stretch>
            <a:fillRect/>
          </a:stretch>
        </p:blipFill>
        <p:spPr>
          <a:xfrm>
            <a:off x="878186" y="1588271"/>
            <a:ext cx="5776112" cy="5283308"/>
          </a:xfrm>
          <a:prstGeom prst="rect">
            <a:avLst/>
          </a:prstGeom>
        </p:spPr>
      </p:pic>
      <p:sp>
        <p:nvSpPr>
          <p:cNvPr id="2" name="Vrije vorm: vorm 1">
            <a:extLst>
              <a:ext uri="{FF2B5EF4-FFF2-40B4-BE49-F238E27FC236}">
                <a16:creationId xmlns:a16="http://schemas.microsoft.com/office/drawing/2014/main" id="{3A24D7F1-3E40-E2C2-B999-A739D63B9457}"/>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EA11BF6E-A252-111F-0974-B1A662B869D7}"/>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F5CC098C-DBB3-5369-5B50-ACEBB3D72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0D368D48-8AE0-43B2-A87A-A76E007B4D99}"/>
              </a:ext>
            </a:extLst>
          </p:cNvPr>
          <p:cNvSpPr/>
          <p:nvPr/>
        </p:nvSpPr>
        <p:spPr>
          <a:xfrm flipV="1">
            <a:off x="-22908" y="325767"/>
            <a:ext cx="5981321"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 name="connsiteX0" fmla="*/ 9779 w 10298071"/>
              <a:gd name="connsiteY0" fmla="*/ 1311259 h 1311306"/>
              <a:gd name="connsiteX1" fmla="*/ 393 w 10298071"/>
              <a:gd name="connsiteY1" fmla="*/ 0 h 1311306"/>
              <a:gd name="connsiteX2" fmla="*/ 10213035 w 10298071"/>
              <a:gd name="connsiteY2" fmla="*/ 136318 h 1311306"/>
              <a:gd name="connsiteX3" fmla="*/ 10298071 w 10298071"/>
              <a:gd name="connsiteY3" fmla="*/ 1176750 h 1311306"/>
              <a:gd name="connsiteX4" fmla="*/ 9779 w 10298071"/>
              <a:gd name="connsiteY4" fmla="*/ 1311259 h 1311306"/>
              <a:gd name="connsiteX0" fmla="*/ 9779 w 10266990"/>
              <a:gd name="connsiteY0" fmla="*/ 1311259 h 1311306"/>
              <a:gd name="connsiteX1" fmla="*/ 393 w 10266990"/>
              <a:gd name="connsiteY1" fmla="*/ 0 h 1311306"/>
              <a:gd name="connsiteX2" fmla="*/ 10213035 w 10266990"/>
              <a:gd name="connsiteY2" fmla="*/ 136318 h 1311306"/>
              <a:gd name="connsiteX3" fmla="*/ 10266990 w 10266990"/>
              <a:gd name="connsiteY3" fmla="*/ 1176750 h 1311306"/>
              <a:gd name="connsiteX4" fmla="*/ 9779 w 10266990"/>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6990" h="1311306">
                <a:moveTo>
                  <a:pt x="9779" y="1311259"/>
                </a:moveTo>
                <a:cubicBezTo>
                  <a:pt x="12797" y="834443"/>
                  <a:pt x="-2625" y="476816"/>
                  <a:pt x="393" y="0"/>
                </a:cubicBezTo>
                <a:lnTo>
                  <a:pt x="10213035" y="136318"/>
                </a:lnTo>
                <a:lnTo>
                  <a:pt x="10266990" y="1176750"/>
                </a:lnTo>
                <a:cubicBezTo>
                  <a:pt x="6832709"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545AC0E5-1F88-6315-81B3-2C45A21E7210}"/>
              </a:ext>
            </a:extLst>
          </p:cNvPr>
          <p:cNvSpPr txBox="1"/>
          <p:nvPr/>
        </p:nvSpPr>
        <p:spPr>
          <a:xfrm>
            <a:off x="513785" y="545553"/>
            <a:ext cx="5999429" cy="523220"/>
          </a:xfrm>
          <a:prstGeom prst="rect">
            <a:avLst/>
          </a:prstGeom>
          <a:noFill/>
        </p:spPr>
        <p:txBody>
          <a:bodyPr wrap="square" rtlCol="0">
            <a:spAutoFit/>
          </a:bodyPr>
          <a:lstStyle/>
          <a:p>
            <a:r>
              <a:rPr lang="nl-NL" sz="2800" b="1">
                <a:solidFill>
                  <a:schemeClr val="bg1"/>
                </a:solidFill>
                <a:latin typeface="Arial Narrow" panose="020B0606020202030204" pitchFamily="34" charset="0"/>
              </a:rPr>
              <a:t>Welkom</a:t>
            </a:r>
          </a:p>
        </p:txBody>
      </p:sp>
      <p:sp>
        <p:nvSpPr>
          <p:cNvPr id="11" name="Tekstvak 10">
            <a:extLst>
              <a:ext uri="{FF2B5EF4-FFF2-40B4-BE49-F238E27FC236}">
                <a16:creationId xmlns:a16="http://schemas.microsoft.com/office/drawing/2014/main" id="{F02C3AA8-656C-8C32-2EF3-402C194816C8}"/>
              </a:ext>
            </a:extLst>
          </p:cNvPr>
          <p:cNvSpPr txBox="1"/>
          <p:nvPr/>
        </p:nvSpPr>
        <p:spPr>
          <a:xfrm>
            <a:off x="660903" y="1683942"/>
            <a:ext cx="10818891" cy="2585323"/>
          </a:xfrm>
          <a:prstGeom prst="rect">
            <a:avLst/>
          </a:prstGeom>
          <a:noFill/>
        </p:spPr>
        <p:txBody>
          <a:bodyPr wrap="square" rtlCol="0">
            <a:spAutoFit/>
          </a:bodyPr>
          <a:lstStyle/>
          <a:p>
            <a:pPr marL="285750" indent="-285750">
              <a:buFontTx/>
              <a:buChar char="-"/>
            </a:pPr>
            <a:r>
              <a:rPr lang="nl-NL" dirty="0">
                <a:solidFill>
                  <a:srgbClr val="364757"/>
                </a:solidFill>
                <a:latin typeface="Arial Narrow" panose="020B0606020202030204" pitchFamily="34" charset="0"/>
              </a:rPr>
              <a:t>Even voorstellen</a:t>
            </a:r>
          </a:p>
          <a:p>
            <a:pPr marL="285750" indent="-285750">
              <a:buFontTx/>
              <a:buChar char="-"/>
            </a:pPr>
            <a:r>
              <a:rPr lang="nl-NL" dirty="0">
                <a:solidFill>
                  <a:srgbClr val="364757"/>
                </a:solidFill>
                <a:latin typeface="Arial Narrow" panose="020B0606020202030204" pitchFamily="34" charset="0"/>
              </a:rPr>
              <a:t>Algemene informatie</a:t>
            </a:r>
          </a:p>
          <a:p>
            <a:pPr marL="285750" indent="-285750">
              <a:buFontTx/>
              <a:buChar char="-"/>
            </a:pPr>
            <a:r>
              <a:rPr lang="nl-NL" dirty="0">
                <a:solidFill>
                  <a:srgbClr val="364757"/>
                </a:solidFill>
                <a:latin typeface="Arial Narrow" panose="020B0606020202030204" pitchFamily="34" charset="0"/>
              </a:rPr>
              <a:t>Talent uren</a:t>
            </a:r>
          </a:p>
          <a:p>
            <a:pPr marL="285750" indent="-285750">
              <a:buFontTx/>
              <a:buChar char="-"/>
            </a:pPr>
            <a:r>
              <a:rPr lang="nl-NL" dirty="0">
                <a:solidFill>
                  <a:srgbClr val="364757"/>
                </a:solidFill>
                <a:latin typeface="Arial Narrow" panose="020B0606020202030204" pitchFamily="34" charset="0"/>
              </a:rPr>
              <a:t>Klassen- &amp; profielinformatie met coach</a:t>
            </a:r>
          </a:p>
          <a:p>
            <a:endParaRPr lang="nl-NL" dirty="0">
              <a:solidFill>
                <a:srgbClr val="364757"/>
              </a:solidFill>
              <a:latin typeface="Arial Narrow" panose="020B0606020202030204" pitchFamily="34" charset="0"/>
            </a:endParaRPr>
          </a:p>
          <a:p>
            <a:endParaRPr lang="nl-NL" dirty="0">
              <a:solidFill>
                <a:srgbClr val="364757"/>
              </a:solidFill>
              <a:latin typeface="Arial Narrow" panose="020B0606020202030204" pitchFamily="34" charset="0"/>
            </a:endParaRPr>
          </a:p>
          <a:p>
            <a:endParaRPr lang="nl-NL" dirty="0">
              <a:solidFill>
                <a:srgbClr val="364757"/>
              </a:solidFill>
              <a:latin typeface="Arial Narrow" panose="020B0606020202030204" pitchFamily="34" charset="0"/>
            </a:endParaRPr>
          </a:p>
          <a:p>
            <a:endParaRPr lang="nl-NL" dirty="0">
              <a:solidFill>
                <a:srgbClr val="364757"/>
              </a:solidFill>
              <a:latin typeface="Arial Narrow" panose="020B0606020202030204" pitchFamily="34" charset="0"/>
            </a:endParaRPr>
          </a:p>
          <a:p>
            <a:endParaRPr lang="nl-NL" dirty="0">
              <a:solidFill>
                <a:srgbClr val="364757"/>
              </a:solidFill>
              <a:latin typeface="Arial Narrow" panose="020B0606020202030204" pitchFamily="34" charset="0"/>
            </a:endParaRPr>
          </a:p>
        </p:txBody>
      </p:sp>
    </p:spTree>
    <p:extLst>
      <p:ext uri="{BB962C8B-B14F-4D97-AF65-F5344CB8AC3E}">
        <p14:creationId xmlns:p14="http://schemas.microsoft.com/office/powerpoint/2010/main" val="2466350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4B6DB-A7D1-862C-19CF-03DC84CFE66D}"/>
            </a:ext>
          </a:extLst>
        </p:cNvPr>
        <p:cNvGrpSpPr/>
        <p:nvPr/>
      </p:nvGrpSpPr>
      <p:grpSpPr>
        <a:xfrm>
          <a:off x="0" y="0"/>
          <a:ext cx="0" cy="0"/>
          <a:chOff x="0" y="0"/>
          <a:chExt cx="0" cy="0"/>
        </a:xfrm>
      </p:grpSpPr>
      <p:pic>
        <p:nvPicPr>
          <p:cNvPr id="3" name="Afbeelding 2" descr="Afbeelding met logo, symbool, Graphics, ontwerp&#10;&#10;Door AI gegenereerde inhoud is mogelijk onjuist.">
            <a:extLst>
              <a:ext uri="{FF2B5EF4-FFF2-40B4-BE49-F238E27FC236}">
                <a16:creationId xmlns:a16="http://schemas.microsoft.com/office/drawing/2014/main" id="{480ECEC2-9354-4E67-AC34-1A3948470D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65" y="1249379"/>
            <a:ext cx="5078993" cy="5078993"/>
          </a:xfrm>
          <a:prstGeom prst="rect">
            <a:avLst/>
          </a:prstGeom>
        </p:spPr>
      </p:pic>
      <p:sp>
        <p:nvSpPr>
          <p:cNvPr id="28" name="Vrije vorm: vorm 27">
            <a:extLst>
              <a:ext uri="{FF2B5EF4-FFF2-40B4-BE49-F238E27FC236}">
                <a16:creationId xmlns:a16="http://schemas.microsoft.com/office/drawing/2014/main" id="{3AE9CA36-3C1C-2B9E-AE32-5481BAA7050B}"/>
              </a:ext>
            </a:extLst>
          </p:cNvPr>
          <p:cNvSpPr/>
          <p:nvPr/>
        </p:nvSpPr>
        <p:spPr>
          <a:xfrm flipH="1">
            <a:off x="9171159" y="4979406"/>
            <a:ext cx="3020839" cy="1892173"/>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Vrije vorm: vorm 26">
            <a:extLst>
              <a:ext uri="{FF2B5EF4-FFF2-40B4-BE49-F238E27FC236}">
                <a16:creationId xmlns:a16="http://schemas.microsoft.com/office/drawing/2014/main" id="{7BA073DC-937B-FEF8-C395-AB9715EAD2EB}"/>
              </a:ext>
            </a:extLst>
          </p:cNvPr>
          <p:cNvSpPr/>
          <p:nvPr/>
        </p:nvSpPr>
        <p:spPr>
          <a:xfrm>
            <a:off x="-9053" y="5432079"/>
            <a:ext cx="10302843" cy="1439501"/>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kstvak 28">
            <a:extLst>
              <a:ext uri="{FF2B5EF4-FFF2-40B4-BE49-F238E27FC236}">
                <a16:creationId xmlns:a16="http://schemas.microsoft.com/office/drawing/2014/main" id="{1A989350-8459-AAEC-1231-6593EF70214B}"/>
              </a:ext>
            </a:extLst>
          </p:cNvPr>
          <p:cNvSpPr txBox="1"/>
          <p:nvPr/>
        </p:nvSpPr>
        <p:spPr>
          <a:xfrm>
            <a:off x="3168712" y="6074875"/>
            <a:ext cx="3223033" cy="369332"/>
          </a:xfrm>
          <a:prstGeom prst="rect">
            <a:avLst/>
          </a:prstGeom>
          <a:noFill/>
        </p:spPr>
        <p:txBody>
          <a:bodyPr wrap="square" rtlCol="0">
            <a:spAutoFit/>
          </a:bodyPr>
          <a:lstStyle/>
          <a:p>
            <a:r>
              <a:rPr lang="nl-NL" b="1">
                <a:solidFill>
                  <a:schemeClr val="bg1"/>
                </a:solidFill>
                <a:latin typeface="Arial Narrow" panose="020B0606020202030204" pitchFamily="34" charset="0"/>
              </a:rPr>
              <a:t>DÉ PLEK OM TE ZIJN</a:t>
            </a:r>
          </a:p>
        </p:txBody>
      </p:sp>
      <p:pic>
        <p:nvPicPr>
          <p:cNvPr id="31" name="Afbeelding 30" descr="Afbeelding met tekst, Lettertype, Graphics, schermopname&#10;&#10;Door AI gegenereerde inhoud is mogelijk onjuist.">
            <a:extLst>
              <a:ext uri="{FF2B5EF4-FFF2-40B4-BE49-F238E27FC236}">
                <a16:creationId xmlns:a16="http://schemas.microsoft.com/office/drawing/2014/main" id="{DDC7351A-4363-2CFE-6DEF-E08502922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8655" y="5796744"/>
            <a:ext cx="1268008" cy="716557"/>
          </a:xfrm>
          <a:prstGeom prst="rect">
            <a:avLst/>
          </a:prstGeom>
        </p:spPr>
      </p:pic>
      <p:sp>
        <p:nvSpPr>
          <p:cNvPr id="32" name="Tekstvak 31">
            <a:extLst>
              <a:ext uri="{FF2B5EF4-FFF2-40B4-BE49-F238E27FC236}">
                <a16:creationId xmlns:a16="http://schemas.microsoft.com/office/drawing/2014/main" id="{46C00286-D6A7-580D-CDC8-6AEF3DEA1CDB}"/>
              </a:ext>
            </a:extLst>
          </p:cNvPr>
          <p:cNvSpPr txBox="1"/>
          <p:nvPr/>
        </p:nvSpPr>
        <p:spPr>
          <a:xfrm>
            <a:off x="6096000" y="1443841"/>
            <a:ext cx="4698748" cy="3970318"/>
          </a:xfrm>
          <a:prstGeom prst="rect">
            <a:avLst/>
          </a:prstGeom>
          <a:noFill/>
        </p:spPr>
        <p:txBody>
          <a:bodyPr wrap="square" rtlCol="0">
            <a:spAutoFit/>
          </a:bodyPr>
          <a:lstStyle/>
          <a:p>
            <a:r>
              <a:rPr lang="nl-NL" sz="3600" b="1">
                <a:solidFill>
                  <a:srgbClr val="364757"/>
                </a:solidFill>
                <a:latin typeface="Arial Narrow" panose="020B0606020202030204" pitchFamily="34" charset="0"/>
              </a:rPr>
              <a:t>Vragen?</a:t>
            </a:r>
          </a:p>
          <a:p>
            <a:endParaRPr lang="nl-NL" sz="3600" b="1">
              <a:solidFill>
                <a:srgbClr val="364757"/>
              </a:solidFill>
              <a:latin typeface="Arial Narrow" panose="020B0606020202030204" pitchFamily="34" charset="0"/>
            </a:endParaRPr>
          </a:p>
          <a:p>
            <a:r>
              <a:rPr lang="nl-NL" sz="3600" b="1">
                <a:solidFill>
                  <a:srgbClr val="364757"/>
                </a:solidFill>
                <a:latin typeface="Arial Narrow" panose="020B0606020202030204" pitchFamily="34" charset="0"/>
              </a:rPr>
              <a:t>Mail de coach of laat uw kind de coach een bericht via Teams sturen.</a:t>
            </a:r>
          </a:p>
          <a:p>
            <a:endParaRPr lang="nl-NL" sz="3600" b="1">
              <a:solidFill>
                <a:srgbClr val="364757"/>
              </a:solidFill>
              <a:latin typeface="Arial Narrow" panose="020B0606020202030204" pitchFamily="34" charset="0"/>
            </a:endParaRPr>
          </a:p>
          <a:p>
            <a:r>
              <a:rPr lang="nl-NL" sz="3600" b="1">
                <a:solidFill>
                  <a:srgbClr val="364757"/>
                </a:solidFill>
                <a:latin typeface="Arial Narrow" panose="020B0606020202030204" pitchFamily="34" charset="0"/>
              </a:rPr>
              <a:t>FIJN DAT U ER WAS.</a:t>
            </a:r>
            <a:endParaRPr lang="nl-NL" b="1">
              <a:solidFill>
                <a:srgbClr val="364757"/>
              </a:solidFill>
              <a:latin typeface="Arial Narrow" panose="020B0606020202030204" pitchFamily="34" charset="0"/>
            </a:endParaRPr>
          </a:p>
        </p:txBody>
      </p:sp>
    </p:spTree>
    <p:extLst>
      <p:ext uri="{BB962C8B-B14F-4D97-AF65-F5344CB8AC3E}">
        <p14:creationId xmlns:p14="http://schemas.microsoft.com/office/powerpoint/2010/main" val="976711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46485-EBC2-FD4F-9B30-7FF11CF9B591}"/>
            </a:ext>
          </a:extLst>
        </p:cNvPr>
        <p:cNvGrpSpPr/>
        <p:nvPr/>
      </p:nvGrpSpPr>
      <p:grpSpPr>
        <a:xfrm>
          <a:off x="0" y="0"/>
          <a:ext cx="0" cy="0"/>
          <a:chOff x="0" y="0"/>
          <a:chExt cx="0" cy="0"/>
        </a:xfrm>
      </p:grpSpPr>
      <p:sp>
        <p:nvSpPr>
          <p:cNvPr id="3" name="Vrije vorm: vorm 2">
            <a:extLst>
              <a:ext uri="{FF2B5EF4-FFF2-40B4-BE49-F238E27FC236}">
                <a16:creationId xmlns:a16="http://schemas.microsoft.com/office/drawing/2014/main" id="{5F560E70-C8E0-6E67-A080-95D97351D638}"/>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Vrije vorm: vorm 1">
            <a:extLst>
              <a:ext uri="{FF2B5EF4-FFF2-40B4-BE49-F238E27FC236}">
                <a16:creationId xmlns:a16="http://schemas.microsoft.com/office/drawing/2014/main" id="{3A24D7F1-3E40-E2C2-B999-A739D63B9457}"/>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EA11BF6E-A252-111F-0974-B1A662B869D7}"/>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F5CC098C-DBB3-5369-5B50-ACEBB3D72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0D368D48-8AE0-43B2-A87A-A76E007B4D99}"/>
              </a:ext>
            </a:extLst>
          </p:cNvPr>
          <p:cNvSpPr/>
          <p:nvPr/>
        </p:nvSpPr>
        <p:spPr>
          <a:xfrm flipV="1">
            <a:off x="-22908" y="325767"/>
            <a:ext cx="5981321"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 name="connsiteX0" fmla="*/ 9779 w 10298071"/>
              <a:gd name="connsiteY0" fmla="*/ 1311259 h 1311306"/>
              <a:gd name="connsiteX1" fmla="*/ 393 w 10298071"/>
              <a:gd name="connsiteY1" fmla="*/ 0 h 1311306"/>
              <a:gd name="connsiteX2" fmla="*/ 10213035 w 10298071"/>
              <a:gd name="connsiteY2" fmla="*/ 136318 h 1311306"/>
              <a:gd name="connsiteX3" fmla="*/ 10298071 w 10298071"/>
              <a:gd name="connsiteY3" fmla="*/ 1176750 h 1311306"/>
              <a:gd name="connsiteX4" fmla="*/ 9779 w 10298071"/>
              <a:gd name="connsiteY4" fmla="*/ 1311259 h 1311306"/>
              <a:gd name="connsiteX0" fmla="*/ 9779 w 10266990"/>
              <a:gd name="connsiteY0" fmla="*/ 1311259 h 1311306"/>
              <a:gd name="connsiteX1" fmla="*/ 393 w 10266990"/>
              <a:gd name="connsiteY1" fmla="*/ 0 h 1311306"/>
              <a:gd name="connsiteX2" fmla="*/ 10213035 w 10266990"/>
              <a:gd name="connsiteY2" fmla="*/ 136318 h 1311306"/>
              <a:gd name="connsiteX3" fmla="*/ 10266990 w 10266990"/>
              <a:gd name="connsiteY3" fmla="*/ 1176750 h 1311306"/>
              <a:gd name="connsiteX4" fmla="*/ 9779 w 10266990"/>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6990" h="1311306">
                <a:moveTo>
                  <a:pt x="9779" y="1311259"/>
                </a:moveTo>
                <a:cubicBezTo>
                  <a:pt x="12797" y="834443"/>
                  <a:pt x="-2625" y="476816"/>
                  <a:pt x="393" y="0"/>
                </a:cubicBezTo>
                <a:lnTo>
                  <a:pt x="10213035" y="136318"/>
                </a:lnTo>
                <a:lnTo>
                  <a:pt x="10266990" y="1176750"/>
                </a:lnTo>
                <a:cubicBezTo>
                  <a:pt x="6832709"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545AC0E5-1F88-6315-81B3-2C45A21E7210}"/>
              </a:ext>
            </a:extLst>
          </p:cNvPr>
          <p:cNvSpPr txBox="1"/>
          <p:nvPr/>
        </p:nvSpPr>
        <p:spPr>
          <a:xfrm>
            <a:off x="513785" y="545553"/>
            <a:ext cx="5999429" cy="523220"/>
          </a:xfrm>
          <a:prstGeom prst="rect">
            <a:avLst/>
          </a:prstGeom>
          <a:noFill/>
        </p:spPr>
        <p:txBody>
          <a:bodyPr wrap="square" rtlCol="0">
            <a:spAutoFit/>
          </a:bodyPr>
          <a:lstStyle/>
          <a:p>
            <a:r>
              <a:rPr lang="nl-NL" sz="2800" b="1">
                <a:solidFill>
                  <a:schemeClr val="bg1"/>
                </a:solidFill>
                <a:latin typeface="Arial Narrow" panose="020B0606020202030204" pitchFamily="34" charset="0"/>
              </a:rPr>
              <a:t>EVEN VOORSTELLEN</a:t>
            </a:r>
          </a:p>
        </p:txBody>
      </p:sp>
      <p:sp>
        <p:nvSpPr>
          <p:cNvPr id="11" name="Tekstvak 10">
            <a:extLst>
              <a:ext uri="{FF2B5EF4-FFF2-40B4-BE49-F238E27FC236}">
                <a16:creationId xmlns:a16="http://schemas.microsoft.com/office/drawing/2014/main" id="{F02C3AA8-656C-8C32-2EF3-402C194816C8}"/>
              </a:ext>
            </a:extLst>
          </p:cNvPr>
          <p:cNvSpPr txBox="1"/>
          <p:nvPr/>
        </p:nvSpPr>
        <p:spPr>
          <a:xfrm>
            <a:off x="660903" y="1683942"/>
            <a:ext cx="10818891" cy="2031325"/>
          </a:xfrm>
          <a:prstGeom prst="rect">
            <a:avLst/>
          </a:prstGeom>
          <a:noFill/>
        </p:spPr>
        <p:txBody>
          <a:bodyPr wrap="square" rtlCol="0">
            <a:spAutoFit/>
          </a:bodyPr>
          <a:lstStyle/>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p:txBody>
      </p:sp>
      <p:graphicFrame>
        <p:nvGraphicFramePr>
          <p:cNvPr id="6" name="Tabel 5">
            <a:extLst>
              <a:ext uri="{FF2B5EF4-FFF2-40B4-BE49-F238E27FC236}">
                <a16:creationId xmlns:a16="http://schemas.microsoft.com/office/drawing/2014/main" id="{C12F3EDF-C6A2-E23A-A8AA-6197B9E2CF9E}"/>
              </a:ext>
            </a:extLst>
          </p:cNvPr>
          <p:cNvGraphicFramePr>
            <a:graphicFrameLocks noGrp="1"/>
          </p:cNvGraphicFramePr>
          <p:nvPr/>
        </p:nvGraphicFramePr>
        <p:xfrm>
          <a:off x="1578031" y="3605254"/>
          <a:ext cx="8384052" cy="2194560"/>
        </p:xfrm>
        <a:graphic>
          <a:graphicData uri="http://schemas.openxmlformats.org/drawingml/2006/table">
            <a:tbl>
              <a:tblPr firstRow="1" bandRow="1">
                <a:tableStyleId>{5C22544A-7EE6-4342-B048-85BDC9FD1C3A}</a:tableStyleId>
              </a:tblPr>
              <a:tblGrid>
                <a:gridCol w="1397342">
                  <a:extLst>
                    <a:ext uri="{9D8B030D-6E8A-4147-A177-3AD203B41FA5}">
                      <a16:colId xmlns:a16="http://schemas.microsoft.com/office/drawing/2014/main" val="808654343"/>
                    </a:ext>
                  </a:extLst>
                </a:gridCol>
                <a:gridCol w="1397342">
                  <a:extLst>
                    <a:ext uri="{9D8B030D-6E8A-4147-A177-3AD203B41FA5}">
                      <a16:colId xmlns:a16="http://schemas.microsoft.com/office/drawing/2014/main" val="2633636047"/>
                    </a:ext>
                  </a:extLst>
                </a:gridCol>
                <a:gridCol w="1397342">
                  <a:extLst>
                    <a:ext uri="{9D8B030D-6E8A-4147-A177-3AD203B41FA5}">
                      <a16:colId xmlns:a16="http://schemas.microsoft.com/office/drawing/2014/main" val="3066994253"/>
                    </a:ext>
                  </a:extLst>
                </a:gridCol>
                <a:gridCol w="1397342">
                  <a:extLst>
                    <a:ext uri="{9D8B030D-6E8A-4147-A177-3AD203B41FA5}">
                      <a16:colId xmlns:a16="http://schemas.microsoft.com/office/drawing/2014/main" val="3495952254"/>
                    </a:ext>
                  </a:extLst>
                </a:gridCol>
                <a:gridCol w="1397342">
                  <a:extLst>
                    <a:ext uri="{9D8B030D-6E8A-4147-A177-3AD203B41FA5}">
                      <a16:colId xmlns:a16="http://schemas.microsoft.com/office/drawing/2014/main" val="218336087"/>
                    </a:ext>
                  </a:extLst>
                </a:gridCol>
                <a:gridCol w="1397342">
                  <a:extLst>
                    <a:ext uri="{9D8B030D-6E8A-4147-A177-3AD203B41FA5}">
                      <a16:colId xmlns:a16="http://schemas.microsoft.com/office/drawing/2014/main" val="2563983224"/>
                    </a:ext>
                  </a:extLst>
                </a:gridCol>
              </a:tblGrid>
              <a:tr h="889000">
                <a:tc>
                  <a:txBody>
                    <a:bodyPr/>
                    <a:lstStyle/>
                    <a:p>
                      <a:r>
                        <a:rPr lang="nl-NL"/>
                        <a:t>Erik van Heeswijk</a:t>
                      </a:r>
                    </a:p>
                  </a:txBody>
                  <a:tcPr/>
                </a:tc>
                <a:tc>
                  <a:txBody>
                    <a:bodyPr/>
                    <a:lstStyle/>
                    <a:p>
                      <a:r>
                        <a:rPr lang="nl-NL"/>
                        <a:t>Loes van de Wiel</a:t>
                      </a:r>
                    </a:p>
                  </a:txBody>
                  <a:tcPr/>
                </a:tc>
                <a:tc>
                  <a:txBody>
                    <a:bodyPr/>
                    <a:lstStyle/>
                    <a:p>
                      <a:r>
                        <a:rPr lang="nl-NL"/>
                        <a:t>Antje Bernards – van Bakel</a:t>
                      </a:r>
                    </a:p>
                  </a:txBody>
                  <a:tcPr/>
                </a:tc>
                <a:tc>
                  <a:txBody>
                    <a:bodyPr/>
                    <a:lstStyle/>
                    <a:p>
                      <a:r>
                        <a:rPr lang="nl-NL"/>
                        <a:t>Maikel van Orsouw</a:t>
                      </a:r>
                    </a:p>
                  </a:txBody>
                  <a:tcPr/>
                </a:tc>
                <a:tc>
                  <a:txBody>
                    <a:bodyPr/>
                    <a:lstStyle/>
                    <a:p>
                      <a:r>
                        <a:rPr lang="nl-NL"/>
                        <a:t>Gerrie</a:t>
                      </a:r>
                    </a:p>
                    <a:p>
                      <a:r>
                        <a:rPr lang="nl-NL"/>
                        <a:t>Bukkems</a:t>
                      </a:r>
                    </a:p>
                  </a:txBody>
                  <a:tcPr/>
                </a:tc>
                <a:tc>
                  <a:txBody>
                    <a:bodyPr/>
                    <a:lstStyle/>
                    <a:p>
                      <a:r>
                        <a:rPr lang="nl-NL"/>
                        <a:t>Elien Peters - Rit</a:t>
                      </a:r>
                    </a:p>
                  </a:txBody>
                  <a:tcPr/>
                </a:tc>
                <a:extLst>
                  <a:ext uri="{0D108BD9-81ED-4DB2-BD59-A6C34878D82A}">
                    <a16:rowId xmlns:a16="http://schemas.microsoft.com/office/drawing/2014/main" val="3892148606"/>
                  </a:ext>
                </a:extLst>
              </a:tr>
              <a:tr h="622300">
                <a:tc>
                  <a:txBody>
                    <a:bodyPr/>
                    <a:lstStyle/>
                    <a:p>
                      <a:r>
                        <a:rPr lang="nl-NL"/>
                        <a:t>Afdelings-directeur </a:t>
                      </a:r>
                    </a:p>
                  </a:txBody>
                  <a:tcPr/>
                </a:tc>
                <a:tc>
                  <a:txBody>
                    <a:bodyPr/>
                    <a:lstStyle/>
                    <a:p>
                      <a:r>
                        <a:rPr lang="nl-NL"/>
                        <a:t>Afdelings-directeur</a:t>
                      </a:r>
                    </a:p>
                  </a:txBody>
                  <a:tcPr/>
                </a:tc>
                <a:tc>
                  <a:txBody>
                    <a:bodyPr/>
                    <a:lstStyle/>
                    <a:p>
                      <a:r>
                        <a:rPr lang="nl-NL"/>
                        <a:t>Leerjaar-coördinator</a:t>
                      </a:r>
                    </a:p>
                  </a:txBody>
                  <a:tcPr/>
                </a:tc>
                <a:tc>
                  <a:txBody>
                    <a:bodyPr/>
                    <a:lstStyle/>
                    <a:p>
                      <a:r>
                        <a:rPr lang="nl-NL"/>
                        <a:t>Leerjaar-coördinator</a:t>
                      </a:r>
                    </a:p>
                  </a:txBody>
                  <a:tcPr/>
                </a:tc>
                <a:tc>
                  <a:txBody>
                    <a:bodyPr/>
                    <a:lstStyle/>
                    <a:p>
                      <a:r>
                        <a:rPr lang="nl-NL"/>
                        <a:t>Conciërge</a:t>
                      </a:r>
                    </a:p>
                  </a:txBody>
                  <a:tcPr/>
                </a:tc>
                <a:tc>
                  <a:txBody>
                    <a:bodyPr/>
                    <a:lstStyle/>
                    <a:p>
                      <a:r>
                        <a:rPr lang="nl-NL" err="1"/>
                        <a:t>Ortho-pedagoog</a:t>
                      </a:r>
                      <a:r>
                        <a:rPr lang="nl-NL"/>
                        <a:t> </a:t>
                      </a:r>
                    </a:p>
                  </a:txBody>
                  <a:tcPr/>
                </a:tc>
                <a:extLst>
                  <a:ext uri="{0D108BD9-81ED-4DB2-BD59-A6C34878D82A}">
                    <a16:rowId xmlns:a16="http://schemas.microsoft.com/office/drawing/2014/main" val="4151336565"/>
                  </a:ext>
                </a:extLst>
              </a:tr>
              <a:tr h="622300">
                <a:tc>
                  <a:txBody>
                    <a:bodyPr/>
                    <a:lstStyle/>
                    <a:p>
                      <a:r>
                        <a:rPr lang="nl-NL"/>
                        <a:t>PIE | BWI | D&amp;P</a:t>
                      </a:r>
                    </a:p>
                  </a:txBody>
                  <a:tcPr/>
                </a:tc>
                <a:tc>
                  <a:txBody>
                    <a:bodyPr/>
                    <a:lstStyle/>
                    <a:p>
                      <a:r>
                        <a:rPr lang="nl-NL"/>
                        <a:t>Z&amp;W | E&amp;O</a:t>
                      </a:r>
                    </a:p>
                  </a:txBody>
                  <a:tcPr/>
                </a:tc>
                <a:tc>
                  <a:txBody>
                    <a:bodyPr/>
                    <a:lstStyle/>
                    <a:p>
                      <a:r>
                        <a:rPr lang="nl-NL"/>
                        <a:t>Leerjaar 4</a:t>
                      </a:r>
                    </a:p>
                  </a:txBody>
                  <a:tcPr/>
                </a:tc>
                <a:tc>
                  <a:txBody>
                    <a:bodyPr/>
                    <a:lstStyle/>
                    <a:p>
                      <a:r>
                        <a:rPr lang="nl-NL"/>
                        <a:t>Leerjaar 3</a:t>
                      </a:r>
                    </a:p>
                  </a:txBody>
                  <a:tcPr/>
                </a:tc>
                <a:tc>
                  <a:txBody>
                    <a:bodyPr/>
                    <a:lstStyle/>
                    <a:p>
                      <a:r>
                        <a:rPr lang="nl-NL"/>
                        <a:t>P-gebouw</a:t>
                      </a:r>
                    </a:p>
                  </a:txBody>
                  <a:tcPr/>
                </a:tc>
                <a:tc>
                  <a:txBody>
                    <a:bodyPr/>
                    <a:lstStyle/>
                    <a:p>
                      <a:r>
                        <a:rPr lang="nl-NL"/>
                        <a:t>Aanwezig op afdeling</a:t>
                      </a:r>
                    </a:p>
                  </a:txBody>
                  <a:tcPr/>
                </a:tc>
                <a:extLst>
                  <a:ext uri="{0D108BD9-81ED-4DB2-BD59-A6C34878D82A}">
                    <a16:rowId xmlns:a16="http://schemas.microsoft.com/office/drawing/2014/main" val="650630607"/>
                  </a:ext>
                </a:extLst>
              </a:tr>
            </a:tbl>
          </a:graphicData>
        </a:graphic>
      </p:graphicFrame>
      <p:pic>
        <p:nvPicPr>
          <p:cNvPr id="8" name="Afbeelding 7">
            <a:extLst>
              <a:ext uri="{FF2B5EF4-FFF2-40B4-BE49-F238E27FC236}">
                <a16:creationId xmlns:a16="http://schemas.microsoft.com/office/drawing/2014/main" id="{A1722FA1-14AE-0F82-9A97-87BCCB4EFA86}"/>
              </a:ext>
            </a:extLst>
          </p:cNvPr>
          <p:cNvPicPr>
            <a:picLocks noChangeAspect="1"/>
          </p:cNvPicPr>
          <p:nvPr/>
        </p:nvPicPr>
        <p:blipFill>
          <a:blip r:embed="rId3"/>
          <a:stretch>
            <a:fillRect/>
          </a:stretch>
        </p:blipFill>
        <p:spPr>
          <a:xfrm>
            <a:off x="1628217" y="1839839"/>
            <a:ext cx="1257300" cy="1676400"/>
          </a:xfrm>
          <a:prstGeom prst="rect">
            <a:avLst/>
          </a:prstGeom>
          <a:ln>
            <a:noFill/>
          </a:ln>
          <a:effectLst>
            <a:outerShdw blurRad="190500" algn="tl" rotWithShape="0">
              <a:srgbClr val="000000">
                <a:alpha val="70000"/>
              </a:srgbClr>
            </a:outerShdw>
          </a:effectLst>
        </p:spPr>
      </p:pic>
      <p:pic>
        <p:nvPicPr>
          <p:cNvPr id="10" name="Afbeelding 9">
            <a:extLst>
              <a:ext uri="{FF2B5EF4-FFF2-40B4-BE49-F238E27FC236}">
                <a16:creationId xmlns:a16="http://schemas.microsoft.com/office/drawing/2014/main" id="{A4900075-FC94-10BF-4D69-CC4467DFDEED}"/>
              </a:ext>
            </a:extLst>
          </p:cNvPr>
          <p:cNvPicPr>
            <a:picLocks noChangeAspect="1"/>
          </p:cNvPicPr>
          <p:nvPr/>
        </p:nvPicPr>
        <p:blipFill>
          <a:blip r:embed="rId4"/>
          <a:stretch>
            <a:fillRect/>
          </a:stretch>
        </p:blipFill>
        <p:spPr>
          <a:xfrm>
            <a:off x="3033136" y="1853012"/>
            <a:ext cx="1257300" cy="1676400"/>
          </a:xfrm>
          <a:prstGeom prst="rect">
            <a:avLst/>
          </a:prstGeom>
          <a:ln>
            <a:noFill/>
          </a:ln>
          <a:effectLst>
            <a:outerShdw blurRad="190500" algn="tl" rotWithShape="0">
              <a:srgbClr val="000000">
                <a:alpha val="70000"/>
              </a:srgbClr>
            </a:outerShdw>
          </a:effectLst>
        </p:spPr>
      </p:pic>
      <p:pic>
        <p:nvPicPr>
          <p:cNvPr id="12" name="Afbeelding 11">
            <a:extLst>
              <a:ext uri="{FF2B5EF4-FFF2-40B4-BE49-F238E27FC236}">
                <a16:creationId xmlns:a16="http://schemas.microsoft.com/office/drawing/2014/main" id="{2313F823-D309-905D-9FCD-5CEB0FF14242}"/>
              </a:ext>
            </a:extLst>
          </p:cNvPr>
          <p:cNvPicPr>
            <a:picLocks noChangeAspect="1"/>
          </p:cNvPicPr>
          <p:nvPr/>
        </p:nvPicPr>
        <p:blipFill>
          <a:blip r:embed="rId5"/>
          <a:stretch>
            <a:fillRect/>
          </a:stretch>
        </p:blipFill>
        <p:spPr>
          <a:xfrm>
            <a:off x="4438055" y="1839839"/>
            <a:ext cx="1257300" cy="1676400"/>
          </a:xfrm>
          <a:prstGeom prst="rect">
            <a:avLst/>
          </a:prstGeom>
          <a:ln>
            <a:noFill/>
          </a:ln>
          <a:effectLst>
            <a:outerShdw blurRad="190500" algn="tl" rotWithShape="0">
              <a:srgbClr val="000000">
                <a:alpha val="70000"/>
              </a:srgbClr>
            </a:outerShdw>
          </a:effectLst>
        </p:spPr>
      </p:pic>
      <p:pic>
        <p:nvPicPr>
          <p:cNvPr id="13" name="Afbeelding 12">
            <a:extLst>
              <a:ext uri="{FF2B5EF4-FFF2-40B4-BE49-F238E27FC236}">
                <a16:creationId xmlns:a16="http://schemas.microsoft.com/office/drawing/2014/main" id="{455350B0-A4F0-57B0-CBC9-2B2C591EF4E0}"/>
              </a:ext>
            </a:extLst>
          </p:cNvPr>
          <p:cNvPicPr>
            <a:picLocks noChangeAspect="1"/>
          </p:cNvPicPr>
          <p:nvPr/>
        </p:nvPicPr>
        <p:blipFill>
          <a:blip r:embed="rId6"/>
          <a:stretch>
            <a:fillRect/>
          </a:stretch>
        </p:blipFill>
        <p:spPr>
          <a:xfrm>
            <a:off x="5867997" y="1839839"/>
            <a:ext cx="1257300" cy="1676400"/>
          </a:xfrm>
          <a:prstGeom prst="rect">
            <a:avLst/>
          </a:prstGeom>
          <a:ln>
            <a:noFill/>
          </a:ln>
          <a:effectLst>
            <a:outerShdw blurRad="190500" algn="tl" rotWithShape="0">
              <a:srgbClr val="000000">
                <a:alpha val="70000"/>
              </a:srgbClr>
            </a:outerShdw>
          </a:effectLst>
        </p:spPr>
      </p:pic>
      <p:pic>
        <p:nvPicPr>
          <p:cNvPr id="14" name="Afbeelding 13">
            <a:extLst>
              <a:ext uri="{FF2B5EF4-FFF2-40B4-BE49-F238E27FC236}">
                <a16:creationId xmlns:a16="http://schemas.microsoft.com/office/drawing/2014/main" id="{48163E00-D3B6-A421-935A-778947E2B4D1}"/>
              </a:ext>
            </a:extLst>
          </p:cNvPr>
          <p:cNvPicPr>
            <a:picLocks noChangeAspect="1"/>
          </p:cNvPicPr>
          <p:nvPr/>
        </p:nvPicPr>
        <p:blipFill>
          <a:blip r:embed="rId7"/>
          <a:stretch>
            <a:fillRect/>
          </a:stretch>
        </p:blipFill>
        <p:spPr>
          <a:xfrm>
            <a:off x="7241200" y="1832498"/>
            <a:ext cx="1262806" cy="1683741"/>
          </a:xfrm>
          <a:prstGeom prst="rect">
            <a:avLst/>
          </a:prstGeom>
          <a:ln>
            <a:noFill/>
          </a:ln>
          <a:effectLst>
            <a:outerShdw blurRad="190500" algn="tl" rotWithShape="0">
              <a:srgbClr val="000000">
                <a:alpha val="70000"/>
              </a:srgbClr>
            </a:outerShdw>
          </a:effectLst>
        </p:spPr>
      </p:pic>
      <p:pic>
        <p:nvPicPr>
          <p:cNvPr id="15" name="Afbeelding 14">
            <a:extLst>
              <a:ext uri="{FF2B5EF4-FFF2-40B4-BE49-F238E27FC236}">
                <a16:creationId xmlns:a16="http://schemas.microsoft.com/office/drawing/2014/main" id="{95D58714-06CD-C8A3-CE8E-7A08ABACF62C}"/>
              </a:ext>
            </a:extLst>
          </p:cNvPr>
          <p:cNvPicPr>
            <a:picLocks noChangeAspect="1"/>
          </p:cNvPicPr>
          <p:nvPr/>
        </p:nvPicPr>
        <p:blipFill>
          <a:blip r:embed="rId8"/>
          <a:stretch>
            <a:fillRect/>
          </a:stretch>
        </p:blipFill>
        <p:spPr>
          <a:xfrm>
            <a:off x="8619909" y="1839839"/>
            <a:ext cx="1122494" cy="1683742"/>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305087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47645-57C0-9C4C-BFDD-40B7FDCEA4CE}"/>
            </a:ext>
          </a:extLst>
        </p:cNvPr>
        <p:cNvGrpSpPr/>
        <p:nvPr/>
      </p:nvGrpSpPr>
      <p:grpSpPr>
        <a:xfrm>
          <a:off x="0" y="0"/>
          <a:ext cx="0" cy="0"/>
          <a:chOff x="0" y="0"/>
          <a:chExt cx="0" cy="0"/>
        </a:xfrm>
      </p:grpSpPr>
      <p:pic>
        <p:nvPicPr>
          <p:cNvPr id="20" name="Afbeelding 19" descr="Afbeelding met schoeisel, kleding, persoon&#10;&#10;Door AI gegenereerde inhoud is mogelijk onjuist.">
            <a:extLst>
              <a:ext uri="{FF2B5EF4-FFF2-40B4-BE49-F238E27FC236}">
                <a16:creationId xmlns:a16="http://schemas.microsoft.com/office/drawing/2014/main" id="{BF31A5F7-3162-4A28-494D-3A2F52972C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1571" y="28575"/>
            <a:ext cx="3400425" cy="3400425"/>
          </a:xfrm>
          <a:prstGeom prst="rect">
            <a:avLst/>
          </a:prstGeom>
        </p:spPr>
      </p:pic>
      <p:sp>
        <p:nvSpPr>
          <p:cNvPr id="2" name="Vrije vorm: vorm 1">
            <a:extLst>
              <a:ext uri="{FF2B5EF4-FFF2-40B4-BE49-F238E27FC236}">
                <a16:creationId xmlns:a16="http://schemas.microsoft.com/office/drawing/2014/main" id="{0BFBC31F-9115-F532-3482-B13BF720BF01}"/>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5C60D406-74B8-C8E0-28C8-38E226E664CB}"/>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D0E738F1-2DD9-3E7E-DF6B-4D44F7C430A6}"/>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5282EA30-22C2-4BF5-782D-C9F90F594F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03ADDD3D-0C7A-BC39-B2E0-8C27E520F807}"/>
              </a:ext>
            </a:extLst>
          </p:cNvPr>
          <p:cNvSpPr/>
          <p:nvPr/>
        </p:nvSpPr>
        <p:spPr>
          <a:xfrm flipV="1">
            <a:off x="-12747" y="325768"/>
            <a:ext cx="6103116" cy="1069169"/>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C14EF873-22B8-13B7-97C5-287614982DBF}"/>
              </a:ext>
            </a:extLst>
          </p:cNvPr>
          <p:cNvSpPr txBox="1"/>
          <p:nvPr/>
        </p:nvSpPr>
        <p:spPr>
          <a:xfrm>
            <a:off x="513785" y="470483"/>
            <a:ext cx="5999429" cy="523220"/>
          </a:xfrm>
          <a:prstGeom prst="rect">
            <a:avLst/>
          </a:prstGeom>
          <a:noFill/>
        </p:spPr>
        <p:txBody>
          <a:bodyPr wrap="square" lIns="91440" tIns="45720" rIns="91440" bIns="45720" rtlCol="0" anchor="t">
            <a:spAutoFit/>
          </a:bodyPr>
          <a:lstStyle/>
          <a:p>
            <a:r>
              <a:rPr lang="nl-NL" sz="2800" b="1">
                <a:solidFill>
                  <a:schemeClr val="bg1"/>
                </a:solidFill>
                <a:latin typeface="Arial Narrow"/>
              </a:rPr>
              <a:t>Cultuur geef je door</a:t>
            </a:r>
            <a:endParaRPr lang="nl-NL" sz="2800" b="1">
              <a:solidFill>
                <a:schemeClr val="bg1"/>
              </a:solidFill>
              <a:latin typeface="Arial Narrow" panose="020B0606020202030204" pitchFamily="34" charset="0"/>
            </a:endParaRPr>
          </a:p>
        </p:txBody>
      </p:sp>
      <p:sp>
        <p:nvSpPr>
          <p:cNvPr id="10" name="TextBox 9">
            <a:extLst>
              <a:ext uri="{FF2B5EF4-FFF2-40B4-BE49-F238E27FC236}">
                <a16:creationId xmlns:a16="http://schemas.microsoft.com/office/drawing/2014/main" id="{C168AF49-8C06-A7BD-3F5F-85B4AB9978F1}"/>
              </a:ext>
            </a:extLst>
          </p:cNvPr>
          <p:cNvSpPr txBox="1"/>
          <p:nvPr/>
        </p:nvSpPr>
        <p:spPr>
          <a:xfrm>
            <a:off x="2275840" y="1727200"/>
            <a:ext cx="527304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000000"/>
              </a:solidFill>
              <a:latin typeface="Arial Narrow"/>
            </a:endParaRPr>
          </a:p>
        </p:txBody>
      </p:sp>
      <p:pic>
        <p:nvPicPr>
          <p:cNvPr id="6" name="Onlinemedia 5" title="Patient dog teaches young puppy how to use the pet door">
            <a:hlinkClick r:id="" action="ppaction://media"/>
            <a:extLst>
              <a:ext uri="{FF2B5EF4-FFF2-40B4-BE49-F238E27FC236}">
                <a16:creationId xmlns:a16="http://schemas.microsoft.com/office/drawing/2014/main" id="{7398847D-F840-457D-76BF-36E41C2C148D}"/>
              </a:ext>
            </a:extLst>
          </p:cNvPr>
          <p:cNvPicPr>
            <a:picLocks noRot="1" noChangeAspect="1"/>
          </p:cNvPicPr>
          <p:nvPr>
            <a:videoFile r:link="rId1"/>
          </p:nvPr>
        </p:nvPicPr>
        <p:blipFill>
          <a:blip r:embed="rId5"/>
          <a:stretch>
            <a:fillRect/>
          </a:stretch>
        </p:blipFill>
        <p:spPr>
          <a:xfrm>
            <a:off x="5484562" y="0"/>
            <a:ext cx="3875087" cy="6858000"/>
          </a:xfrm>
          <a:prstGeom prst="rect">
            <a:avLst/>
          </a:prstGeom>
        </p:spPr>
      </p:pic>
    </p:spTree>
    <p:extLst>
      <p:ext uri="{BB962C8B-B14F-4D97-AF65-F5344CB8AC3E}">
        <p14:creationId xmlns:p14="http://schemas.microsoft.com/office/powerpoint/2010/main" val="208102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D30B2-CBE5-90D3-58F7-8F546DFEBA35}"/>
            </a:ext>
          </a:extLst>
        </p:cNvPr>
        <p:cNvGrpSpPr/>
        <p:nvPr/>
      </p:nvGrpSpPr>
      <p:grpSpPr>
        <a:xfrm>
          <a:off x="0" y="0"/>
          <a:ext cx="0" cy="0"/>
          <a:chOff x="0" y="0"/>
          <a:chExt cx="0" cy="0"/>
        </a:xfrm>
      </p:grpSpPr>
      <p:pic>
        <p:nvPicPr>
          <p:cNvPr id="24" name="Afbeelding 23" descr="Afbeelding met kleding, persoon, Menselijk gezicht, glimlach&#10;&#10;Door AI gegenereerde inhoud is mogelijk onjuist.">
            <a:extLst>
              <a:ext uri="{FF2B5EF4-FFF2-40B4-BE49-F238E27FC236}">
                <a16:creationId xmlns:a16="http://schemas.microsoft.com/office/drawing/2014/main" id="{50178FA5-6498-21FF-0DE0-5D1CEF0B52B0}"/>
              </a:ext>
            </a:extLst>
          </p:cNvPr>
          <p:cNvPicPr>
            <a:picLocks noChangeAspect="1"/>
          </p:cNvPicPr>
          <p:nvPr/>
        </p:nvPicPr>
        <p:blipFill>
          <a:blip r:embed="rId3">
            <a:extLst>
              <a:ext uri="{28A0092B-C50C-407E-A947-70E740481C1C}">
                <a14:useLocalDpi xmlns:a14="http://schemas.microsoft.com/office/drawing/2010/main" val="0"/>
              </a:ext>
            </a:extLst>
          </a:blip>
          <a:srcRect l="22730"/>
          <a:stretch>
            <a:fillRect/>
          </a:stretch>
        </p:blipFill>
        <p:spPr>
          <a:xfrm>
            <a:off x="-9053" y="2368815"/>
            <a:ext cx="3214501" cy="4160067"/>
          </a:xfrm>
          <a:prstGeom prst="rect">
            <a:avLst/>
          </a:prstGeom>
        </p:spPr>
      </p:pic>
      <p:sp>
        <p:nvSpPr>
          <p:cNvPr id="2" name="Vrije vorm: vorm 1">
            <a:extLst>
              <a:ext uri="{FF2B5EF4-FFF2-40B4-BE49-F238E27FC236}">
                <a16:creationId xmlns:a16="http://schemas.microsoft.com/office/drawing/2014/main" id="{85F7DAEF-7532-3183-2FC8-E3BB8BECBF46}"/>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766B6E39-C924-1B94-9336-04B3DE96E52D}"/>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DA68BF28-26B3-A7E8-A495-80A378688EC8}"/>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0C6BB778-05A4-7649-D624-917924B680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212A739A-EC53-BA57-937C-CB8FE25905BF}"/>
              </a:ext>
            </a:extLst>
          </p:cNvPr>
          <p:cNvSpPr/>
          <p:nvPr/>
        </p:nvSpPr>
        <p:spPr>
          <a:xfrm flipV="1">
            <a:off x="-22907" y="325768"/>
            <a:ext cx="5056636" cy="896449"/>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9D11FE8E-7E5D-7587-37EB-C270246D7DFB}"/>
              </a:ext>
            </a:extLst>
          </p:cNvPr>
          <p:cNvSpPr txBox="1"/>
          <p:nvPr/>
        </p:nvSpPr>
        <p:spPr>
          <a:xfrm>
            <a:off x="513785" y="470483"/>
            <a:ext cx="5999429" cy="523220"/>
          </a:xfrm>
          <a:prstGeom prst="rect">
            <a:avLst/>
          </a:prstGeom>
          <a:noFill/>
        </p:spPr>
        <p:txBody>
          <a:bodyPr wrap="square" rtlCol="0">
            <a:spAutoFit/>
          </a:bodyPr>
          <a:lstStyle/>
          <a:p>
            <a:r>
              <a:rPr lang="nl-NL" sz="2800" b="1">
                <a:solidFill>
                  <a:schemeClr val="bg1"/>
                </a:solidFill>
                <a:latin typeface="Arial Narrow" panose="020B0606020202030204" pitchFamily="34" charset="0"/>
              </a:rPr>
              <a:t>Zo doen we het! </a:t>
            </a:r>
          </a:p>
        </p:txBody>
      </p:sp>
      <p:pic>
        <p:nvPicPr>
          <p:cNvPr id="6" name="Afbeelding 5">
            <a:extLst>
              <a:ext uri="{FF2B5EF4-FFF2-40B4-BE49-F238E27FC236}">
                <a16:creationId xmlns:a16="http://schemas.microsoft.com/office/drawing/2014/main" id="{1A6F74C8-EEF8-E1BB-141F-0FABA1255FDF}"/>
              </a:ext>
            </a:extLst>
          </p:cNvPr>
          <p:cNvPicPr>
            <a:picLocks noChangeAspect="1"/>
          </p:cNvPicPr>
          <p:nvPr/>
        </p:nvPicPr>
        <p:blipFill>
          <a:blip r:embed="rId5"/>
          <a:stretch>
            <a:fillRect/>
          </a:stretch>
        </p:blipFill>
        <p:spPr>
          <a:xfrm>
            <a:off x="2927236" y="1345772"/>
            <a:ext cx="6059318" cy="4260110"/>
          </a:xfrm>
          <a:prstGeom prst="rect">
            <a:avLst/>
          </a:prstGeom>
        </p:spPr>
      </p:pic>
    </p:spTree>
    <p:extLst>
      <p:ext uri="{BB962C8B-B14F-4D97-AF65-F5344CB8AC3E}">
        <p14:creationId xmlns:p14="http://schemas.microsoft.com/office/powerpoint/2010/main" val="726596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D1283-819D-2B4F-EF90-60793B39DD9A}"/>
            </a:ext>
          </a:extLst>
        </p:cNvPr>
        <p:cNvGrpSpPr/>
        <p:nvPr/>
      </p:nvGrpSpPr>
      <p:grpSpPr>
        <a:xfrm>
          <a:off x="0" y="0"/>
          <a:ext cx="0" cy="0"/>
          <a:chOff x="0" y="0"/>
          <a:chExt cx="0" cy="0"/>
        </a:xfrm>
      </p:grpSpPr>
      <p:pic>
        <p:nvPicPr>
          <p:cNvPr id="26" name="Afbeelding 25" descr="Afbeelding met kleding, jeans, schoeisel, persoon&#10;&#10;Door AI gegenereerde inhoud is mogelijk onjuist.">
            <a:extLst>
              <a:ext uri="{FF2B5EF4-FFF2-40B4-BE49-F238E27FC236}">
                <a16:creationId xmlns:a16="http://schemas.microsoft.com/office/drawing/2014/main" id="{C2C89932-AB68-71A5-A137-999065F53655}"/>
              </a:ext>
            </a:extLst>
          </p:cNvPr>
          <p:cNvPicPr>
            <a:picLocks noChangeAspect="1"/>
          </p:cNvPicPr>
          <p:nvPr/>
        </p:nvPicPr>
        <p:blipFill>
          <a:blip r:embed="rId2">
            <a:extLst>
              <a:ext uri="{28A0092B-C50C-407E-A947-70E740481C1C}">
                <a14:useLocalDpi xmlns:a14="http://schemas.microsoft.com/office/drawing/2010/main" val="0"/>
              </a:ext>
            </a:extLst>
          </a:blip>
          <a:srcRect r="4012"/>
          <a:stretch>
            <a:fillRect/>
          </a:stretch>
        </p:blipFill>
        <p:spPr>
          <a:xfrm>
            <a:off x="8101810" y="1766792"/>
            <a:ext cx="4090186" cy="4261125"/>
          </a:xfrm>
          <a:prstGeom prst="rect">
            <a:avLst/>
          </a:prstGeom>
        </p:spPr>
      </p:pic>
      <p:sp>
        <p:nvSpPr>
          <p:cNvPr id="2" name="Vrije vorm: vorm 1">
            <a:extLst>
              <a:ext uri="{FF2B5EF4-FFF2-40B4-BE49-F238E27FC236}">
                <a16:creationId xmlns:a16="http://schemas.microsoft.com/office/drawing/2014/main" id="{ACC9E954-CD9F-9C43-E134-7E70A71D567A}"/>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43E0F2B8-8911-430C-B678-1EEF49D5CBAA}"/>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FD66DEC0-2A6F-12B3-6BA3-535CBED77E4A}"/>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2D9627A9-AF7C-3CA9-697C-7222798BA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651D7556-8617-9541-7915-787745FD3470}"/>
              </a:ext>
            </a:extLst>
          </p:cNvPr>
          <p:cNvSpPr/>
          <p:nvPr/>
        </p:nvSpPr>
        <p:spPr>
          <a:xfrm flipV="1">
            <a:off x="-22907" y="325768"/>
            <a:ext cx="5056636" cy="896449"/>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1C4F2266-177E-8F50-D6B5-033441D17341}"/>
              </a:ext>
            </a:extLst>
          </p:cNvPr>
          <p:cNvSpPr txBox="1"/>
          <p:nvPr/>
        </p:nvSpPr>
        <p:spPr>
          <a:xfrm>
            <a:off x="513785" y="470483"/>
            <a:ext cx="5999429" cy="523220"/>
          </a:xfrm>
          <a:prstGeom prst="rect">
            <a:avLst/>
          </a:prstGeom>
          <a:noFill/>
        </p:spPr>
        <p:txBody>
          <a:bodyPr wrap="square" rtlCol="0">
            <a:spAutoFit/>
          </a:bodyPr>
          <a:lstStyle/>
          <a:p>
            <a:r>
              <a:rPr lang="nl-NL" sz="2800" b="1" dirty="0">
                <a:solidFill>
                  <a:schemeClr val="bg1"/>
                </a:solidFill>
                <a:latin typeface="Arial Narrow" panose="020B0606020202030204" pitchFamily="34" charset="0"/>
              </a:rPr>
              <a:t>Talent uren</a:t>
            </a:r>
          </a:p>
        </p:txBody>
      </p:sp>
      <p:sp>
        <p:nvSpPr>
          <p:cNvPr id="11" name="Tekstvak 10">
            <a:extLst>
              <a:ext uri="{FF2B5EF4-FFF2-40B4-BE49-F238E27FC236}">
                <a16:creationId xmlns:a16="http://schemas.microsoft.com/office/drawing/2014/main" id="{F89A5BBD-CF28-D695-72B4-4C7E3C38BE1F}"/>
              </a:ext>
            </a:extLst>
          </p:cNvPr>
          <p:cNvSpPr txBox="1"/>
          <p:nvPr/>
        </p:nvSpPr>
        <p:spPr>
          <a:xfrm>
            <a:off x="676828" y="1366932"/>
            <a:ext cx="7648210" cy="7817525"/>
          </a:xfrm>
          <a:prstGeom prst="rect">
            <a:avLst/>
          </a:prstGeom>
          <a:noFill/>
        </p:spPr>
        <p:txBody>
          <a:bodyPr wrap="square" rtlCol="0">
            <a:spAutoFit/>
          </a:bodyPr>
          <a:lstStyle/>
          <a:p>
            <a:r>
              <a:rPr lang="nl-NL" dirty="0">
                <a:solidFill>
                  <a:srgbClr val="364757"/>
                </a:solidFill>
                <a:latin typeface="Arial Narrow" panose="020B0606020202030204" pitchFamily="34" charset="0"/>
              </a:rPr>
              <a:t>Regulier</a:t>
            </a:r>
          </a:p>
          <a:p>
            <a:pPr marL="285750" indent="-285750">
              <a:buFontTx/>
              <a:buChar char="-"/>
            </a:pPr>
            <a:r>
              <a:rPr lang="nl-NL" dirty="0">
                <a:solidFill>
                  <a:srgbClr val="364757"/>
                </a:solidFill>
                <a:latin typeface="Arial Narrow" panose="020B0606020202030204" pitchFamily="34" charset="0"/>
              </a:rPr>
              <a:t>Keuze per 9 weken op woensdagmiddag van 14.00 uur tot 15.30 uur</a:t>
            </a:r>
          </a:p>
          <a:p>
            <a:endParaRPr lang="nl-NL" dirty="0">
              <a:solidFill>
                <a:srgbClr val="364757"/>
              </a:solidFill>
              <a:latin typeface="Arial Narrow" panose="020B0606020202030204" pitchFamily="34" charset="0"/>
            </a:endParaRPr>
          </a:p>
          <a:p>
            <a:r>
              <a:rPr lang="nl-NL" dirty="0">
                <a:solidFill>
                  <a:srgbClr val="364757"/>
                </a:solidFill>
                <a:latin typeface="Arial Narrow" panose="020B0606020202030204" pitchFamily="34" charset="0"/>
              </a:rPr>
              <a:t>Een extra keuzevak </a:t>
            </a:r>
            <a:r>
              <a:rPr lang="nl-NL">
                <a:solidFill>
                  <a:srgbClr val="364757"/>
                </a:solidFill>
                <a:latin typeface="Arial Narrow" panose="020B0606020202030204" pitchFamily="34" charset="0"/>
              </a:rPr>
              <a:t>(periode 2, 3 en 4)</a:t>
            </a:r>
            <a:endParaRPr lang="nl-NL" dirty="0">
              <a:solidFill>
                <a:srgbClr val="364757"/>
              </a:solidFill>
              <a:latin typeface="Arial Narrow" panose="020B0606020202030204" pitchFamily="34" charset="0"/>
            </a:endParaRPr>
          </a:p>
          <a:p>
            <a:pPr marL="285750" indent="-285750">
              <a:buFontTx/>
              <a:buChar char="-"/>
            </a:pPr>
            <a:r>
              <a:rPr lang="nl-NL" dirty="0">
                <a:solidFill>
                  <a:srgbClr val="364757"/>
                </a:solidFill>
                <a:latin typeface="Arial Narrow" panose="020B0606020202030204" pitchFamily="34" charset="0"/>
              </a:rPr>
              <a:t>Presentatie en Styling (E&amp;O)</a:t>
            </a:r>
          </a:p>
          <a:p>
            <a:pPr marL="285750" indent="-285750">
              <a:buFontTx/>
              <a:buChar char="-"/>
            </a:pPr>
            <a:r>
              <a:rPr lang="nl-NL" dirty="0">
                <a:solidFill>
                  <a:srgbClr val="364757"/>
                </a:solidFill>
                <a:latin typeface="Arial Narrow" panose="020B0606020202030204" pitchFamily="34" charset="0"/>
              </a:rPr>
              <a:t>Plaat en constructiewerk (PIE)</a:t>
            </a:r>
          </a:p>
          <a:p>
            <a:pPr lvl="1"/>
            <a:endParaRPr lang="nl-NL" dirty="0">
              <a:solidFill>
                <a:srgbClr val="364757"/>
              </a:solidFill>
              <a:latin typeface="Arial Narrow" panose="020B0606020202030204" pitchFamily="34" charset="0"/>
            </a:endParaRPr>
          </a:p>
          <a:p>
            <a:r>
              <a:rPr lang="nl-NL" dirty="0">
                <a:solidFill>
                  <a:srgbClr val="364757"/>
                </a:solidFill>
                <a:latin typeface="Arial Narrow" panose="020B0606020202030204" pitchFamily="34" charset="0"/>
              </a:rPr>
              <a:t>Extern </a:t>
            </a:r>
            <a:r>
              <a:rPr lang="nl-NL" dirty="0">
                <a:solidFill>
                  <a:srgbClr val="364757"/>
                </a:solidFill>
                <a:latin typeface="Arial Narrow" panose="020B0606020202030204" pitchFamily="34" charset="0"/>
                <a:sym typeface="Wingdings" panose="05000000000000000000" pitchFamily="2" charset="2"/>
              </a:rPr>
              <a:t> &gt;40 </a:t>
            </a:r>
            <a:r>
              <a:rPr lang="nl-NL" dirty="0" err="1">
                <a:solidFill>
                  <a:srgbClr val="364757"/>
                </a:solidFill>
                <a:latin typeface="Arial Narrow" panose="020B0606020202030204" pitchFamily="34" charset="0"/>
                <a:sym typeface="Wingdings" panose="05000000000000000000" pitchFamily="2" charset="2"/>
              </a:rPr>
              <a:t>ku</a:t>
            </a:r>
            <a:r>
              <a:rPr lang="nl-NL" dirty="0">
                <a:solidFill>
                  <a:srgbClr val="364757"/>
                </a:solidFill>
                <a:latin typeface="Arial Narrow" panose="020B0606020202030204" pitchFamily="34" charset="0"/>
                <a:sym typeface="Wingdings" panose="05000000000000000000" pitchFamily="2" charset="2"/>
              </a:rPr>
              <a:t>, te regelen vóór TRAP 1</a:t>
            </a:r>
            <a:endParaRPr lang="nl-NL" dirty="0">
              <a:solidFill>
                <a:srgbClr val="364757"/>
              </a:solidFill>
              <a:latin typeface="Arial Narrow" panose="020B0606020202030204" pitchFamily="34" charset="0"/>
            </a:endParaRPr>
          </a:p>
          <a:p>
            <a:pPr marL="285750" indent="-285750">
              <a:buFontTx/>
              <a:buChar char="-"/>
            </a:pPr>
            <a:r>
              <a:rPr lang="nl-NL" dirty="0">
                <a:solidFill>
                  <a:srgbClr val="364757"/>
                </a:solidFill>
                <a:latin typeface="Arial Narrow" panose="020B0606020202030204" pitchFamily="34" charset="0"/>
              </a:rPr>
              <a:t>Stage</a:t>
            </a:r>
          </a:p>
          <a:p>
            <a:pPr marL="285750" indent="-285750">
              <a:buFontTx/>
              <a:buChar char="-"/>
            </a:pPr>
            <a:r>
              <a:rPr lang="nl-NL" dirty="0">
                <a:solidFill>
                  <a:srgbClr val="364757"/>
                </a:solidFill>
                <a:latin typeface="Arial Narrow" panose="020B0606020202030204" pitchFamily="34" charset="0"/>
              </a:rPr>
              <a:t>Vrijwilligerswerk (lopend vrijwilligerswerk telt ook)</a:t>
            </a:r>
          </a:p>
          <a:p>
            <a:pPr marL="285750" indent="-285750">
              <a:buFontTx/>
              <a:buChar char="-"/>
            </a:pPr>
            <a:r>
              <a:rPr lang="nl-NL" dirty="0">
                <a:solidFill>
                  <a:srgbClr val="364757"/>
                </a:solidFill>
                <a:latin typeface="Arial Narrow" panose="020B0606020202030204" pitchFamily="34" charset="0"/>
              </a:rPr>
              <a:t>Helpen op school </a:t>
            </a:r>
            <a:r>
              <a:rPr lang="nl-NL" dirty="0">
                <a:solidFill>
                  <a:srgbClr val="364757"/>
                </a:solidFill>
                <a:latin typeface="Arial Narrow" panose="020B0606020202030204" pitchFamily="34" charset="0"/>
                <a:sym typeface="Wingdings" panose="05000000000000000000" pitchFamily="2" charset="2"/>
              </a:rPr>
              <a:t> </a:t>
            </a:r>
            <a:r>
              <a:rPr lang="nl-NL" dirty="0" err="1">
                <a:solidFill>
                  <a:srgbClr val="364757"/>
                </a:solidFill>
                <a:latin typeface="Arial Narrow" panose="020B0606020202030204" pitchFamily="34" charset="0"/>
                <a:sym typeface="Wingdings" panose="05000000000000000000" pitchFamily="2" charset="2"/>
              </a:rPr>
              <a:t>Ucconnect</a:t>
            </a:r>
            <a:r>
              <a:rPr lang="nl-NL" dirty="0">
                <a:solidFill>
                  <a:srgbClr val="364757"/>
                </a:solidFill>
                <a:latin typeface="Arial Narrow" panose="020B0606020202030204" pitchFamily="34" charset="0"/>
                <a:sym typeface="Wingdings" panose="05000000000000000000" pitchFamily="2" charset="2"/>
              </a:rPr>
              <a:t>, gala, wervingscampagnes (let op, in ochtend vroeg en avonden)</a:t>
            </a:r>
          </a:p>
          <a:p>
            <a:pPr marL="285750" indent="-285750">
              <a:buFontTx/>
              <a:buChar char="-"/>
            </a:pPr>
            <a:r>
              <a:rPr lang="nl-NL" dirty="0">
                <a:solidFill>
                  <a:srgbClr val="364757"/>
                </a:solidFill>
                <a:latin typeface="Arial Narrow" panose="020B0606020202030204" pitchFamily="34" charset="0"/>
                <a:sym typeface="Wingdings" panose="05000000000000000000" pitchFamily="2" charset="2"/>
              </a:rPr>
              <a:t>MDT trajecten (</a:t>
            </a:r>
            <a:r>
              <a:rPr lang="nl-NL" dirty="0">
                <a:solidFill>
                  <a:srgbClr val="364757"/>
                </a:solidFill>
                <a:latin typeface="Arial Narrow" panose="020B0606020202030204" pitchFamily="34" charset="0"/>
                <a:sym typeface="Wingdings" panose="05000000000000000000" pitchFamily="2" charset="2"/>
                <a:hlinkClick r:id="rId4"/>
              </a:rPr>
              <a:t>AWARD</a:t>
            </a:r>
            <a:r>
              <a:rPr lang="nl-NL" dirty="0">
                <a:solidFill>
                  <a:srgbClr val="364757"/>
                </a:solidFill>
                <a:latin typeface="Arial Narrow" panose="020B0606020202030204" pitchFamily="34" charset="0"/>
                <a:sym typeface="Wingdings" panose="05000000000000000000" pitchFamily="2" charset="2"/>
              </a:rPr>
              <a:t>, </a:t>
            </a:r>
            <a:r>
              <a:rPr lang="nl-NL" dirty="0">
                <a:solidFill>
                  <a:srgbClr val="364757"/>
                </a:solidFill>
                <a:latin typeface="Arial Narrow" panose="020B0606020202030204" pitchFamily="34" charset="0"/>
                <a:sym typeface="Wingdings" panose="05000000000000000000" pitchFamily="2" charset="2"/>
                <a:hlinkClick r:id="rId5"/>
              </a:rPr>
              <a:t>WERELDGOZER</a:t>
            </a:r>
            <a:r>
              <a:rPr lang="nl-NL" dirty="0">
                <a:solidFill>
                  <a:srgbClr val="364757"/>
                </a:solidFill>
                <a:latin typeface="Arial Narrow" panose="020B0606020202030204" pitchFamily="34" charset="0"/>
                <a:sym typeface="Wingdings" panose="05000000000000000000" pitchFamily="2" charset="2"/>
              </a:rPr>
              <a:t> of andere lopende projecten)</a:t>
            </a:r>
          </a:p>
          <a:p>
            <a:endParaRPr lang="nl-NL" dirty="0">
              <a:solidFill>
                <a:srgbClr val="364757"/>
              </a:solidFill>
              <a:latin typeface="Arial Narrow" panose="020B0606020202030204" pitchFamily="34" charset="0"/>
              <a:sym typeface="Wingdings" panose="05000000000000000000" pitchFamily="2" charset="2"/>
            </a:endParaRPr>
          </a:p>
          <a:p>
            <a:r>
              <a:rPr lang="nl-NL" sz="1600" dirty="0">
                <a:solidFill>
                  <a:srgbClr val="364757"/>
                </a:solidFill>
                <a:latin typeface="Arial Narrow" panose="020B0606020202030204" pitchFamily="34" charset="0"/>
                <a:sym typeface="Wingdings" panose="05000000000000000000" pitchFamily="2" charset="2"/>
              </a:rPr>
              <a:t>Vragen? Neem contact op met </a:t>
            </a:r>
            <a:r>
              <a:rPr lang="nl-NL" sz="1600" dirty="0">
                <a:solidFill>
                  <a:srgbClr val="364757"/>
                </a:solidFill>
                <a:latin typeface="Arial Narrow" panose="020B0606020202030204" pitchFamily="34" charset="0"/>
                <a:sym typeface="Wingdings" panose="05000000000000000000" pitchFamily="2" charset="2"/>
                <a:hlinkClick r:id="rId6"/>
              </a:rPr>
              <a:t>LoesvandeWiel@udenscollege.nl</a:t>
            </a:r>
            <a:r>
              <a:rPr lang="nl-NL" sz="1600" dirty="0">
                <a:solidFill>
                  <a:srgbClr val="364757"/>
                </a:solidFill>
                <a:latin typeface="Arial Narrow" panose="020B0606020202030204" pitchFamily="34" charset="0"/>
                <a:sym typeface="Wingdings" panose="05000000000000000000" pitchFamily="2" charset="2"/>
              </a:rPr>
              <a:t> of </a:t>
            </a:r>
            <a:r>
              <a:rPr lang="nl-NL" sz="1600" dirty="0">
                <a:solidFill>
                  <a:srgbClr val="364757"/>
                </a:solidFill>
                <a:latin typeface="Arial Narrow" panose="020B0606020202030204" pitchFamily="34" charset="0"/>
                <a:sym typeface="Wingdings" panose="05000000000000000000" pitchFamily="2" charset="2"/>
                <a:hlinkClick r:id="rId7"/>
              </a:rPr>
              <a:t>DirkjeManders@udenscollege.nl</a:t>
            </a:r>
            <a:r>
              <a:rPr lang="nl-NL" sz="1600" dirty="0">
                <a:solidFill>
                  <a:srgbClr val="364757"/>
                </a:solidFill>
                <a:latin typeface="Arial Narrow" panose="020B0606020202030204" pitchFamily="34" charset="0"/>
                <a:sym typeface="Wingdings" panose="05000000000000000000" pitchFamily="2" charset="2"/>
              </a:rPr>
              <a:t> </a:t>
            </a:r>
          </a:p>
          <a:p>
            <a:pPr marL="285750" indent="-285750">
              <a:buFontTx/>
              <a:buChar char="-"/>
            </a:pPr>
            <a:endParaRPr lang="nl-NL" dirty="0">
              <a:solidFill>
                <a:srgbClr val="364757"/>
              </a:solidFill>
              <a:latin typeface="Arial Narrow" panose="020B0606020202030204" pitchFamily="34" charset="0"/>
            </a:endParaRPr>
          </a:p>
          <a:p>
            <a:endParaRPr lang="nl-NL" dirty="0">
              <a:solidFill>
                <a:srgbClr val="364757"/>
              </a:solidFill>
              <a:latin typeface="Arial Narrow" panose="020B0606020202030204" pitchFamily="34" charset="0"/>
            </a:endParaRPr>
          </a:p>
          <a:p>
            <a:endParaRPr lang="nl-NL" dirty="0">
              <a:solidFill>
                <a:srgbClr val="364757"/>
              </a:solidFill>
              <a:latin typeface="Arial Narrow" panose="020B0606020202030204" pitchFamily="34" charset="0"/>
            </a:endParaRPr>
          </a:p>
          <a:p>
            <a:endParaRPr lang="nl-NL" dirty="0">
              <a:solidFill>
                <a:srgbClr val="364757"/>
              </a:solidFill>
              <a:latin typeface="Arial Narrow" panose="020B0606020202030204" pitchFamily="34" charset="0"/>
            </a:endParaRPr>
          </a:p>
          <a:p>
            <a:endParaRPr lang="nl-NL" dirty="0">
              <a:solidFill>
                <a:srgbClr val="364757"/>
              </a:solidFill>
              <a:latin typeface="Arial Narrow" panose="020B0606020202030204" pitchFamily="34" charset="0"/>
            </a:endParaRPr>
          </a:p>
          <a:p>
            <a:endParaRPr lang="nl-NL" dirty="0">
              <a:solidFill>
                <a:srgbClr val="364757"/>
              </a:solidFill>
              <a:latin typeface="Arial Narrow" panose="020B0606020202030204" pitchFamily="34" charset="0"/>
            </a:endParaRPr>
          </a:p>
          <a:p>
            <a:endParaRPr lang="nl-NL" dirty="0">
              <a:solidFill>
                <a:srgbClr val="364757"/>
              </a:solidFill>
              <a:latin typeface="Arial Narrow" panose="020B0606020202030204" pitchFamily="34" charset="0"/>
            </a:endParaRPr>
          </a:p>
          <a:p>
            <a:endParaRPr lang="nl-NL" dirty="0">
              <a:solidFill>
                <a:srgbClr val="364757"/>
              </a:solidFill>
              <a:latin typeface="Arial Narrow" panose="020B0606020202030204" pitchFamily="34" charset="0"/>
            </a:endParaRPr>
          </a:p>
          <a:p>
            <a:endParaRPr lang="nl-NL" dirty="0">
              <a:solidFill>
                <a:srgbClr val="364757"/>
              </a:solidFill>
              <a:latin typeface="Arial Narrow" panose="020B0606020202030204" pitchFamily="34" charset="0"/>
            </a:endParaRPr>
          </a:p>
          <a:p>
            <a:endParaRPr lang="nl-NL" dirty="0">
              <a:solidFill>
                <a:srgbClr val="364757"/>
              </a:solidFill>
              <a:latin typeface="Arial Narrow" panose="020B0606020202030204" pitchFamily="34" charset="0"/>
            </a:endParaRPr>
          </a:p>
          <a:p>
            <a:endParaRPr lang="nl-NL" dirty="0">
              <a:solidFill>
                <a:srgbClr val="364757"/>
              </a:solidFill>
              <a:latin typeface="Arial Narrow" panose="020B0606020202030204" pitchFamily="34" charset="0"/>
            </a:endParaRPr>
          </a:p>
          <a:p>
            <a:endParaRPr lang="nl-NL" dirty="0">
              <a:solidFill>
                <a:srgbClr val="364757"/>
              </a:solidFill>
              <a:latin typeface="Arial Narrow" panose="020B0606020202030204" pitchFamily="34" charset="0"/>
            </a:endParaRPr>
          </a:p>
        </p:txBody>
      </p:sp>
    </p:spTree>
    <p:extLst>
      <p:ext uri="{BB962C8B-B14F-4D97-AF65-F5344CB8AC3E}">
        <p14:creationId xmlns:p14="http://schemas.microsoft.com/office/powerpoint/2010/main" val="2728610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BB650-EF68-D956-AD53-E2EFC25A8C4D}"/>
            </a:ext>
          </a:extLst>
        </p:cNvPr>
        <p:cNvGrpSpPr/>
        <p:nvPr/>
      </p:nvGrpSpPr>
      <p:grpSpPr>
        <a:xfrm>
          <a:off x="0" y="0"/>
          <a:ext cx="0" cy="0"/>
          <a:chOff x="0" y="0"/>
          <a:chExt cx="0" cy="0"/>
        </a:xfrm>
      </p:grpSpPr>
      <p:pic>
        <p:nvPicPr>
          <p:cNvPr id="26" name="Afbeelding 25" descr="Afbeelding met kleding, jeans, schoeisel, persoon&#10;&#10;Door AI gegenereerde inhoud is mogelijk onjuist.">
            <a:extLst>
              <a:ext uri="{FF2B5EF4-FFF2-40B4-BE49-F238E27FC236}">
                <a16:creationId xmlns:a16="http://schemas.microsoft.com/office/drawing/2014/main" id="{BFF214EE-C3A1-6F5A-BA53-3FBA076D2E71}"/>
              </a:ext>
            </a:extLst>
          </p:cNvPr>
          <p:cNvPicPr>
            <a:picLocks noChangeAspect="1"/>
          </p:cNvPicPr>
          <p:nvPr/>
        </p:nvPicPr>
        <p:blipFill>
          <a:blip r:embed="rId2">
            <a:extLst>
              <a:ext uri="{28A0092B-C50C-407E-A947-70E740481C1C}">
                <a14:useLocalDpi xmlns:a14="http://schemas.microsoft.com/office/drawing/2010/main" val="0"/>
              </a:ext>
            </a:extLst>
          </a:blip>
          <a:srcRect r="4012"/>
          <a:stretch>
            <a:fillRect/>
          </a:stretch>
        </p:blipFill>
        <p:spPr>
          <a:xfrm>
            <a:off x="8101810" y="1766792"/>
            <a:ext cx="4090186" cy="4261125"/>
          </a:xfrm>
          <a:prstGeom prst="rect">
            <a:avLst/>
          </a:prstGeom>
        </p:spPr>
      </p:pic>
      <p:sp>
        <p:nvSpPr>
          <p:cNvPr id="2" name="Vrije vorm: vorm 1">
            <a:extLst>
              <a:ext uri="{FF2B5EF4-FFF2-40B4-BE49-F238E27FC236}">
                <a16:creationId xmlns:a16="http://schemas.microsoft.com/office/drawing/2014/main" id="{CA36DA50-5EAE-61EA-4E76-494F27AC277F}"/>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BC4DC798-CD3E-A8B6-9B19-92A828DAC25F}"/>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33766CE2-449B-0D31-0923-B173A6DA90A0}"/>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81733DBF-99D4-00A0-DDD5-A6CA75BD5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E7F2A7D4-950A-0096-2C90-71EDC319D7F6}"/>
              </a:ext>
            </a:extLst>
          </p:cNvPr>
          <p:cNvSpPr/>
          <p:nvPr/>
        </p:nvSpPr>
        <p:spPr>
          <a:xfrm flipV="1">
            <a:off x="-22907" y="325768"/>
            <a:ext cx="5056636" cy="896449"/>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985950C8-0DF6-7BE5-4130-2ABEC6D309B6}"/>
              </a:ext>
            </a:extLst>
          </p:cNvPr>
          <p:cNvSpPr txBox="1"/>
          <p:nvPr/>
        </p:nvSpPr>
        <p:spPr>
          <a:xfrm>
            <a:off x="513785" y="470483"/>
            <a:ext cx="5999429" cy="523220"/>
          </a:xfrm>
          <a:prstGeom prst="rect">
            <a:avLst/>
          </a:prstGeom>
          <a:noFill/>
        </p:spPr>
        <p:txBody>
          <a:bodyPr wrap="square" rtlCol="0">
            <a:spAutoFit/>
          </a:bodyPr>
          <a:lstStyle/>
          <a:p>
            <a:r>
              <a:rPr lang="nl-NL" sz="2800" b="1">
                <a:solidFill>
                  <a:schemeClr val="bg1"/>
                </a:solidFill>
                <a:latin typeface="Arial Narrow" panose="020B0606020202030204" pitchFamily="34" charset="0"/>
              </a:rPr>
              <a:t>LOKAALINDELING</a:t>
            </a:r>
          </a:p>
        </p:txBody>
      </p:sp>
      <p:sp>
        <p:nvSpPr>
          <p:cNvPr id="11" name="Tekstvak 10">
            <a:extLst>
              <a:ext uri="{FF2B5EF4-FFF2-40B4-BE49-F238E27FC236}">
                <a16:creationId xmlns:a16="http://schemas.microsoft.com/office/drawing/2014/main" id="{7C804122-9DD2-A339-8ECE-D1CCA0B3A091}"/>
              </a:ext>
            </a:extLst>
          </p:cNvPr>
          <p:cNvSpPr txBox="1"/>
          <p:nvPr/>
        </p:nvSpPr>
        <p:spPr>
          <a:xfrm>
            <a:off x="660903" y="1557196"/>
            <a:ext cx="7632071" cy="3970318"/>
          </a:xfrm>
          <a:prstGeom prst="rect">
            <a:avLst/>
          </a:prstGeom>
          <a:noFill/>
        </p:spPr>
        <p:txBody>
          <a:bodyPr wrap="square" rtlCol="0">
            <a:spAutoFit/>
          </a:bodyPr>
          <a:lstStyle/>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a:p>
            <a:endParaRPr lang="nl-NL">
              <a:solidFill>
                <a:srgbClr val="364757"/>
              </a:solidFill>
              <a:latin typeface="Arial Narrow" panose="020B0606020202030204" pitchFamily="34" charset="0"/>
            </a:endParaRPr>
          </a:p>
        </p:txBody>
      </p:sp>
      <p:graphicFrame>
        <p:nvGraphicFramePr>
          <p:cNvPr id="6" name="Tabel 5">
            <a:extLst>
              <a:ext uri="{FF2B5EF4-FFF2-40B4-BE49-F238E27FC236}">
                <a16:creationId xmlns:a16="http://schemas.microsoft.com/office/drawing/2014/main" id="{718E675D-6388-8E2C-83F7-0D554CD251D1}"/>
              </a:ext>
            </a:extLst>
          </p:cNvPr>
          <p:cNvGraphicFramePr>
            <a:graphicFrameLocks noGrp="1"/>
          </p:cNvGraphicFramePr>
          <p:nvPr>
            <p:extLst>
              <p:ext uri="{D42A27DB-BD31-4B8C-83A1-F6EECF244321}">
                <p14:modId xmlns:p14="http://schemas.microsoft.com/office/powerpoint/2010/main" val="1653780943"/>
              </p:ext>
            </p:extLst>
          </p:nvPr>
        </p:nvGraphicFramePr>
        <p:xfrm>
          <a:off x="1102179" y="1345772"/>
          <a:ext cx="7025819" cy="4145009"/>
        </p:xfrm>
        <a:graphic>
          <a:graphicData uri="http://schemas.openxmlformats.org/drawingml/2006/table">
            <a:tbl>
              <a:tblPr firstRow="1" firstCol="1" bandRow="1">
                <a:tableStyleId>{5C22544A-7EE6-4342-B048-85BDC9FD1C3A}</a:tableStyleId>
              </a:tblPr>
              <a:tblGrid>
                <a:gridCol w="2518505">
                  <a:extLst>
                    <a:ext uri="{9D8B030D-6E8A-4147-A177-3AD203B41FA5}">
                      <a16:colId xmlns:a16="http://schemas.microsoft.com/office/drawing/2014/main" val="296118937"/>
                    </a:ext>
                  </a:extLst>
                </a:gridCol>
                <a:gridCol w="127155">
                  <a:extLst>
                    <a:ext uri="{9D8B030D-6E8A-4147-A177-3AD203B41FA5}">
                      <a16:colId xmlns:a16="http://schemas.microsoft.com/office/drawing/2014/main" val="1628349868"/>
                    </a:ext>
                  </a:extLst>
                </a:gridCol>
                <a:gridCol w="1556658">
                  <a:extLst>
                    <a:ext uri="{9D8B030D-6E8A-4147-A177-3AD203B41FA5}">
                      <a16:colId xmlns:a16="http://schemas.microsoft.com/office/drawing/2014/main" val="3082387704"/>
                    </a:ext>
                  </a:extLst>
                </a:gridCol>
                <a:gridCol w="1813540">
                  <a:extLst>
                    <a:ext uri="{9D8B030D-6E8A-4147-A177-3AD203B41FA5}">
                      <a16:colId xmlns:a16="http://schemas.microsoft.com/office/drawing/2014/main" val="3644482317"/>
                    </a:ext>
                  </a:extLst>
                </a:gridCol>
                <a:gridCol w="1009961">
                  <a:extLst>
                    <a:ext uri="{9D8B030D-6E8A-4147-A177-3AD203B41FA5}">
                      <a16:colId xmlns:a16="http://schemas.microsoft.com/office/drawing/2014/main" val="1152721859"/>
                    </a:ext>
                  </a:extLst>
                </a:gridCol>
              </a:tblGrid>
              <a:tr h="339455">
                <a:tc>
                  <a:txBody>
                    <a:bodyPr/>
                    <a:lstStyle/>
                    <a:p>
                      <a:pPr>
                        <a:lnSpc>
                          <a:spcPct val="107000"/>
                        </a:lnSpc>
                        <a:spcAft>
                          <a:spcPts val="800"/>
                        </a:spcAft>
                        <a:buNone/>
                      </a:pPr>
                      <a:r>
                        <a:rPr lang="nl-NL" sz="1100" kern="0">
                          <a:effectLst/>
                        </a:rPr>
                        <a:t>COACH-groepen</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gridSpan="2">
                  <a:txBody>
                    <a:bodyPr/>
                    <a:lstStyle/>
                    <a:p>
                      <a:pPr>
                        <a:lnSpc>
                          <a:spcPct val="107000"/>
                        </a:lnSpc>
                        <a:spcAft>
                          <a:spcPts val="800"/>
                        </a:spcAft>
                        <a:buNone/>
                      </a:pPr>
                      <a:r>
                        <a:rPr lang="nl-NL" sz="1100" kern="0">
                          <a:effectLst/>
                        </a:rPr>
                        <a:t> </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hMerge="1">
                  <a:txBody>
                    <a:bodyPr/>
                    <a:lstStyle/>
                    <a:p>
                      <a:endParaRPr lang="nl-NL"/>
                    </a:p>
                  </a:txBody>
                  <a:tcPr/>
                </a:tc>
                <a:tc>
                  <a:txBody>
                    <a:bodyPr/>
                    <a:lstStyle/>
                    <a:p>
                      <a:pPr>
                        <a:lnSpc>
                          <a:spcPct val="107000"/>
                        </a:lnSpc>
                      </a:pPr>
                      <a:endParaRPr lang="nl-NL" sz="1100" kern="100">
                        <a:effectLst/>
                        <a:latin typeface="Aptos" panose="020B0004020202020204" pitchFamily="34" charset="0"/>
                      </a:endParaRPr>
                    </a:p>
                  </a:txBody>
                  <a:tcPr marL="44450" marR="44450" marT="0" marB="0" anchor="b"/>
                </a:tc>
                <a:tc>
                  <a:txBody>
                    <a:bodyPr/>
                    <a:lstStyle/>
                    <a:p>
                      <a:pPr>
                        <a:lnSpc>
                          <a:spcPct val="107000"/>
                        </a:lnSpc>
                        <a:spcAft>
                          <a:spcPts val="800"/>
                        </a:spcAft>
                        <a:buNone/>
                      </a:pPr>
                      <a:r>
                        <a:rPr lang="nl-NL" sz="1100" kern="0">
                          <a:effectLst/>
                        </a:rPr>
                        <a:t> </a:t>
                      </a:r>
                      <a:r>
                        <a:rPr lang="nl-NL" sz="1800" kern="0">
                          <a:effectLst/>
                        </a:rPr>
                        <a:t>LOKAAL</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15409138"/>
                  </a:ext>
                </a:extLst>
              </a:tr>
              <a:tr h="344847">
                <a:tc>
                  <a:txBody>
                    <a:bodyPr/>
                    <a:lstStyle/>
                    <a:p>
                      <a:pPr>
                        <a:lnSpc>
                          <a:spcPct val="107000"/>
                        </a:lnSpc>
                        <a:spcAft>
                          <a:spcPts val="800"/>
                        </a:spcAft>
                        <a:buNone/>
                      </a:pPr>
                      <a:r>
                        <a:rPr lang="nl-NL" sz="2000" kern="0">
                          <a:effectLst/>
                        </a:rPr>
                        <a:t>uBb3a-uKb3a</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buNone/>
                      </a:pPr>
                      <a:r>
                        <a:rPr lang="nl-NL" sz="2000" kern="0">
                          <a:effectLst/>
                        </a:rPr>
                        <a:t> </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buNone/>
                      </a:pPr>
                      <a:r>
                        <a:rPr lang="nl-NL" sz="2000" kern="0">
                          <a:effectLst/>
                        </a:rPr>
                        <a:t>PNST</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buNone/>
                      </a:pPr>
                      <a:r>
                        <a:rPr lang="nl-NL" sz="2000" kern="0">
                          <a:effectLst/>
                        </a:rPr>
                        <a:t>DKOO</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buNone/>
                      </a:pPr>
                      <a:r>
                        <a:rPr lang="nl-NL" sz="2000" kern="0">
                          <a:effectLst/>
                        </a:rPr>
                        <a:t>402</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156273861"/>
                  </a:ext>
                </a:extLst>
              </a:tr>
              <a:tr h="344847">
                <a:tc>
                  <a:txBody>
                    <a:bodyPr/>
                    <a:lstStyle/>
                    <a:p>
                      <a:pPr>
                        <a:lnSpc>
                          <a:spcPct val="107000"/>
                        </a:lnSpc>
                        <a:spcAft>
                          <a:spcPts val="800"/>
                        </a:spcAft>
                        <a:buNone/>
                      </a:pPr>
                      <a:r>
                        <a:rPr lang="nl-NL" sz="2000" kern="0">
                          <a:effectLst/>
                        </a:rPr>
                        <a:t>uB3a</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buNone/>
                      </a:pPr>
                      <a:r>
                        <a:rPr lang="nl-NL" sz="2000" kern="0">
                          <a:effectLst/>
                        </a:rPr>
                        <a:t> </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buNone/>
                      </a:pPr>
                      <a:r>
                        <a:rPr lang="nl-NL" sz="2000" kern="0">
                          <a:effectLst/>
                        </a:rPr>
                        <a:t>WNIE</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pPr>
                      <a:endParaRPr lang="nl-NL" sz="2000" kern="100">
                        <a:effectLst/>
                        <a:latin typeface="Aptos" panose="020B0004020202020204" pitchFamily="34" charset="0"/>
                      </a:endParaRPr>
                    </a:p>
                  </a:txBody>
                  <a:tcPr marL="44450" marR="44450" marT="0" marB="0" anchor="b"/>
                </a:tc>
                <a:tc>
                  <a:txBody>
                    <a:bodyPr/>
                    <a:lstStyle/>
                    <a:p>
                      <a:pPr>
                        <a:lnSpc>
                          <a:spcPct val="107000"/>
                        </a:lnSpc>
                        <a:spcAft>
                          <a:spcPts val="800"/>
                        </a:spcAft>
                        <a:buNone/>
                      </a:pPr>
                      <a:r>
                        <a:rPr lang="nl-NL" sz="2000" kern="0">
                          <a:effectLst/>
                        </a:rPr>
                        <a:t>609</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164640645"/>
                  </a:ext>
                </a:extLst>
              </a:tr>
              <a:tr h="344847">
                <a:tc>
                  <a:txBody>
                    <a:bodyPr/>
                    <a:lstStyle/>
                    <a:p>
                      <a:pPr>
                        <a:lnSpc>
                          <a:spcPct val="107000"/>
                        </a:lnSpc>
                        <a:spcAft>
                          <a:spcPts val="800"/>
                        </a:spcAft>
                        <a:buNone/>
                      </a:pPr>
                      <a:r>
                        <a:rPr lang="nl-NL" sz="2000" kern="0">
                          <a:effectLst/>
                        </a:rPr>
                        <a:t>uB3b</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buNone/>
                      </a:pPr>
                      <a:r>
                        <a:rPr lang="nl-NL" sz="2000" kern="0">
                          <a:effectLst/>
                        </a:rPr>
                        <a:t> </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buNone/>
                      </a:pPr>
                      <a:r>
                        <a:rPr lang="nl-NL" sz="2000" kern="0">
                          <a:effectLst/>
                        </a:rPr>
                        <a:t>BLAN</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buNone/>
                      </a:pPr>
                      <a:r>
                        <a:rPr lang="nl-NL" sz="2000" kern="0">
                          <a:effectLst/>
                        </a:rPr>
                        <a:t> </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buNone/>
                      </a:pPr>
                      <a:r>
                        <a:rPr lang="nl-NL" sz="2000" kern="0">
                          <a:effectLst/>
                        </a:rPr>
                        <a:t>523</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179081860"/>
                  </a:ext>
                </a:extLst>
              </a:tr>
              <a:tr h="344847">
                <a:tc>
                  <a:txBody>
                    <a:bodyPr/>
                    <a:lstStyle/>
                    <a:p>
                      <a:pPr>
                        <a:lnSpc>
                          <a:spcPct val="107000"/>
                        </a:lnSpc>
                        <a:spcAft>
                          <a:spcPts val="800"/>
                        </a:spcAft>
                        <a:buNone/>
                      </a:pPr>
                      <a:r>
                        <a:rPr lang="nl-NL" sz="2000" kern="0">
                          <a:effectLst/>
                        </a:rPr>
                        <a:t>uBp3a-uKp3a</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buNone/>
                      </a:pPr>
                      <a:r>
                        <a:rPr lang="nl-NL" sz="2000" kern="0">
                          <a:effectLst/>
                        </a:rPr>
                        <a:t> </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buNone/>
                      </a:pPr>
                      <a:r>
                        <a:rPr lang="nl-NL" sz="2000" kern="0">
                          <a:effectLst/>
                        </a:rPr>
                        <a:t>PLOE</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buNone/>
                      </a:pPr>
                      <a:r>
                        <a:rPr lang="nl-NL" sz="2000" kern="0">
                          <a:effectLst/>
                        </a:rPr>
                        <a:t>RAND</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buNone/>
                      </a:pPr>
                      <a:r>
                        <a:rPr lang="nl-NL" sz="2000" kern="0">
                          <a:effectLst/>
                        </a:rPr>
                        <a:t>421</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435136477"/>
                  </a:ext>
                </a:extLst>
              </a:tr>
              <a:tr h="701931">
                <a:tc>
                  <a:txBody>
                    <a:bodyPr/>
                    <a:lstStyle/>
                    <a:p>
                      <a:pPr algn="l">
                        <a:lnSpc>
                          <a:spcPct val="107000"/>
                        </a:lnSpc>
                        <a:spcAft>
                          <a:spcPts val="800"/>
                        </a:spcAft>
                        <a:buNone/>
                      </a:pPr>
                      <a:r>
                        <a:rPr lang="nl-NL" sz="2000" kern="0">
                          <a:effectLst/>
                        </a:rPr>
                        <a:t>uBd3a-uKd3b-Kd3d</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l">
                        <a:lnSpc>
                          <a:spcPct val="107000"/>
                        </a:lnSpc>
                        <a:spcAft>
                          <a:spcPts val="800"/>
                        </a:spcAft>
                        <a:buNone/>
                      </a:pPr>
                      <a:r>
                        <a:rPr lang="nl-NL" sz="2000" kern="0">
                          <a:effectLst/>
                        </a:rPr>
                        <a:t> </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l">
                        <a:lnSpc>
                          <a:spcPct val="107000"/>
                        </a:lnSpc>
                        <a:spcAft>
                          <a:spcPts val="800"/>
                        </a:spcAft>
                        <a:buNone/>
                      </a:pPr>
                      <a:r>
                        <a:rPr lang="nl-NL" sz="2000" kern="0">
                          <a:effectLst/>
                        </a:rPr>
                        <a:t>CLEM</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l">
                        <a:lnSpc>
                          <a:spcPct val="107000"/>
                        </a:lnSpc>
                        <a:spcAft>
                          <a:spcPts val="800"/>
                        </a:spcAft>
                        <a:buNone/>
                      </a:pPr>
                      <a:r>
                        <a:rPr lang="nl-NL" sz="2000" kern="0">
                          <a:effectLst/>
                        </a:rPr>
                        <a:t>SBKH</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buNone/>
                      </a:pPr>
                      <a:r>
                        <a:rPr lang="nl-NL" sz="2000" kern="0">
                          <a:effectLst/>
                        </a:rPr>
                        <a:t>410</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219367484"/>
                  </a:ext>
                </a:extLst>
              </a:tr>
              <a:tr h="344847">
                <a:tc>
                  <a:txBody>
                    <a:bodyPr/>
                    <a:lstStyle/>
                    <a:p>
                      <a:pPr>
                        <a:lnSpc>
                          <a:spcPct val="107000"/>
                        </a:lnSpc>
                        <a:spcAft>
                          <a:spcPts val="800"/>
                        </a:spcAft>
                        <a:buNone/>
                      </a:pPr>
                      <a:r>
                        <a:rPr lang="nl-NL" sz="2000" kern="0">
                          <a:effectLst/>
                        </a:rPr>
                        <a:t>uKd3a-uKd3c</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buNone/>
                      </a:pPr>
                      <a:r>
                        <a:rPr lang="nl-NL" sz="2000" kern="0">
                          <a:effectLst/>
                        </a:rPr>
                        <a:t> </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buNone/>
                      </a:pPr>
                      <a:r>
                        <a:rPr lang="nl-NL" sz="2000" kern="0">
                          <a:effectLst/>
                        </a:rPr>
                        <a:t>PPET</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buNone/>
                      </a:pPr>
                      <a:r>
                        <a:rPr lang="nl-NL" sz="2000" kern="0">
                          <a:effectLst/>
                        </a:rPr>
                        <a:t>MORS </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buNone/>
                      </a:pPr>
                      <a:r>
                        <a:rPr lang="nl-NL" sz="2000" kern="0">
                          <a:effectLst/>
                        </a:rPr>
                        <a:t>311</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28784815"/>
                  </a:ext>
                </a:extLst>
              </a:tr>
              <a:tr h="344847">
                <a:tc>
                  <a:txBody>
                    <a:bodyPr/>
                    <a:lstStyle/>
                    <a:p>
                      <a:pPr>
                        <a:lnSpc>
                          <a:spcPct val="107000"/>
                        </a:lnSpc>
                        <a:spcAft>
                          <a:spcPts val="800"/>
                        </a:spcAft>
                        <a:buNone/>
                      </a:pPr>
                      <a:r>
                        <a:rPr lang="nl-NL" sz="2000" kern="0">
                          <a:effectLst/>
                        </a:rPr>
                        <a:t>uBe3a</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buNone/>
                      </a:pPr>
                      <a:r>
                        <a:rPr lang="nl-NL" sz="2000" kern="0">
                          <a:effectLst/>
                        </a:rPr>
                        <a:t> </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buNone/>
                      </a:pPr>
                      <a:r>
                        <a:rPr lang="nl-NL" sz="2000" kern="0">
                          <a:effectLst/>
                        </a:rPr>
                        <a:t>DVOC</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buNone/>
                      </a:pPr>
                      <a:r>
                        <a:rPr lang="nl-NL" sz="2000" kern="0">
                          <a:effectLst/>
                        </a:rPr>
                        <a:t> </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buNone/>
                      </a:pPr>
                      <a:r>
                        <a:rPr lang="nl-NL" sz="2000" kern="0">
                          <a:effectLst/>
                        </a:rPr>
                        <a:t>215</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812468957"/>
                  </a:ext>
                </a:extLst>
              </a:tr>
              <a:tr h="344847">
                <a:tc>
                  <a:txBody>
                    <a:bodyPr/>
                    <a:lstStyle/>
                    <a:p>
                      <a:pPr>
                        <a:lnSpc>
                          <a:spcPct val="107000"/>
                        </a:lnSpc>
                        <a:spcAft>
                          <a:spcPts val="800"/>
                        </a:spcAft>
                        <a:buNone/>
                      </a:pPr>
                      <a:r>
                        <a:rPr lang="nl-NL" sz="2000" kern="0">
                          <a:effectLst/>
                        </a:rPr>
                        <a:t>uKe3a</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buNone/>
                      </a:pPr>
                      <a:r>
                        <a:rPr lang="nl-NL" sz="2000" kern="0">
                          <a:effectLst/>
                        </a:rPr>
                        <a:t> </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buNone/>
                      </a:pPr>
                      <a:r>
                        <a:rPr lang="nl-NL" sz="2000" kern="0">
                          <a:effectLst/>
                        </a:rPr>
                        <a:t>CVER</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buNone/>
                      </a:pPr>
                      <a:r>
                        <a:rPr lang="nl-NL" sz="2000" kern="0">
                          <a:effectLst/>
                        </a:rPr>
                        <a:t>BSNI</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buNone/>
                      </a:pPr>
                      <a:r>
                        <a:rPr lang="nl-NL" sz="2000" kern="0">
                          <a:effectLst/>
                        </a:rPr>
                        <a:t>511</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4141515493"/>
                  </a:ext>
                </a:extLst>
              </a:tr>
              <a:tr h="344847">
                <a:tc>
                  <a:txBody>
                    <a:bodyPr/>
                    <a:lstStyle/>
                    <a:p>
                      <a:pPr>
                        <a:lnSpc>
                          <a:spcPct val="107000"/>
                        </a:lnSpc>
                        <a:spcAft>
                          <a:spcPts val="800"/>
                        </a:spcAft>
                        <a:buNone/>
                      </a:pPr>
                      <a:r>
                        <a:rPr lang="nl-NL" sz="2000" kern="0">
                          <a:effectLst/>
                        </a:rPr>
                        <a:t>uBz3b-uKz3a</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buNone/>
                      </a:pPr>
                      <a:r>
                        <a:rPr lang="nl-NL" sz="2000" kern="0">
                          <a:effectLst/>
                        </a:rPr>
                        <a:t> </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buNone/>
                      </a:pPr>
                      <a:r>
                        <a:rPr lang="nl-NL" sz="2000" kern="0">
                          <a:effectLst/>
                        </a:rPr>
                        <a:t>LBRE</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buNone/>
                      </a:pPr>
                      <a:r>
                        <a:rPr lang="nl-NL" sz="2000" kern="0">
                          <a:effectLst/>
                        </a:rPr>
                        <a:t>BGRU</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buNone/>
                      </a:pPr>
                      <a:r>
                        <a:rPr lang="nl-NL" sz="2000" kern="0">
                          <a:effectLst/>
                        </a:rPr>
                        <a:t>Z&amp;W</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817372462"/>
                  </a:ext>
                </a:extLst>
              </a:tr>
              <a:tr h="344847">
                <a:tc>
                  <a:txBody>
                    <a:bodyPr/>
                    <a:lstStyle/>
                    <a:p>
                      <a:pPr>
                        <a:lnSpc>
                          <a:spcPct val="107000"/>
                        </a:lnSpc>
                        <a:spcAft>
                          <a:spcPts val="800"/>
                        </a:spcAft>
                        <a:buNone/>
                      </a:pPr>
                      <a:r>
                        <a:rPr lang="nl-NL" sz="2000" kern="0">
                          <a:effectLst/>
                        </a:rPr>
                        <a:t>uBz3a-uKz3b</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buNone/>
                      </a:pPr>
                      <a:r>
                        <a:rPr lang="nl-NL" sz="2000" kern="0">
                          <a:effectLst/>
                        </a:rPr>
                        <a:t> </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buNone/>
                      </a:pPr>
                      <a:r>
                        <a:rPr lang="nl-NL" sz="2000" kern="0">
                          <a:effectLst/>
                        </a:rPr>
                        <a:t>AHEE</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buNone/>
                      </a:pPr>
                      <a:r>
                        <a:rPr lang="nl-NL" sz="2000" kern="0">
                          <a:effectLst/>
                        </a:rPr>
                        <a:t>KLPL</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tc>
                <a:tc>
                  <a:txBody>
                    <a:bodyPr/>
                    <a:lstStyle/>
                    <a:p>
                      <a:pPr>
                        <a:lnSpc>
                          <a:spcPct val="107000"/>
                        </a:lnSpc>
                        <a:spcAft>
                          <a:spcPts val="800"/>
                        </a:spcAft>
                        <a:buNone/>
                      </a:pPr>
                      <a:r>
                        <a:rPr lang="nl-NL" sz="2000" kern="0">
                          <a:effectLst/>
                        </a:rPr>
                        <a:t>Z&amp;W</a:t>
                      </a:r>
                      <a:endParaRPr lang="nl-NL" sz="20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770466745"/>
                  </a:ext>
                </a:extLst>
              </a:tr>
            </a:tbl>
          </a:graphicData>
        </a:graphic>
      </p:graphicFrame>
    </p:spTree>
    <p:extLst>
      <p:ext uri="{BB962C8B-B14F-4D97-AF65-F5344CB8AC3E}">
        <p14:creationId xmlns:p14="http://schemas.microsoft.com/office/powerpoint/2010/main" val="750991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D30B2-CBE5-90D3-58F7-8F546DFEBA35}"/>
            </a:ext>
          </a:extLst>
        </p:cNvPr>
        <p:cNvGrpSpPr/>
        <p:nvPr/>
      </p:nvGrpSpPr>
      <p:grpSpPr>
        <a:xfrm>
          <a:off x="0" y="0"/>
          <a:ext cx="0" cy="0"/>
          <a:chOff x="0" y="0"/>
          <a:chExt cx="0" cy="0"/>
        </a:xfrm>
      </p:grpSpPr>
      <p:pic>
        <p:nvPicPr>
          <p:cNvPr id="24" name="Afbeelding 23" descr="Afbeelding met kleding, persoon, Menselijk gezicht, glimlach&#10;&#10;Door AI gegenereerde inhoud is mogelijk onjuist.">
            <a:extLst>
              <a:ext uri="{FF2B5EF4-FFF2-40B4-BE49-F238E27FC236}">
                <a16:creationId xmlns:a16="http://schemas.microsoft.com/office/drawing/2014/main" id="{50178FA5-6498-21FF-0DE0-5D1CEF0B52B0}"/>
              </a:ext>
            </a:extLst>
          </p:cNvPr>
          <p:cNvPicPr>
            <a:picLocks noChangeAspect="1"/>
          </p:cNvPicPr>
          <p:nvPr/>
        </p:nvPicPr>
        <p:blipFill>
          <a:blip r:embed="rId2">
            <a:extLst>
              <a:ext uri="{28A0092B-C50C-407E-A947-70E740481C1C}">
                <a14:useLocalDpi xmlns:a14="http://schemas.microsoft.com/office/drawing/2010/main" val="0"/>
              </a:ext>
            </a:extLst>
          </a:blip>
          <a:srcRect l="22730"/>
          <a:stretch>
            <a:fillRect/>
          </a:stretch>
        </p:blipFill>
        <p:spPr>
          <a:xfrm>
            <a:off x="-9053" y="2368815"/>
            <a:ext cx="3214501" cy="4160067"/>
          </a:xfrm>
          <a:prstGeom prst="rect">
            <a:avLst/>
          </a:prstGeom>
        </p:spPr>
      </p:pic>
      <p:sp>
        <p:nvSpPr>
          <p:cNvPr id="2" name="Vrije vorm: vorm 1">
            <a:extLst>
              <a:ext uri="{FF2B5EF4-FFF2-40B4-BE49-F238E27FC236}">
                <a16:creationId xmlns:a16="http://schemas.microsoft.com/office/drawing/2014/main" id="{85F7DAEF-7532-3183-2FC8-E3BB8BECBF46}"/>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766B6E39-C924-1B94-9336-04B3DE96E52D}"/>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DA68BF28-26B3-A7E8-A495-80A378688EC8}"/>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0C6BB778-05A4-7649-D624-917924B680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212A739A-EC53-BA57-937C-CB8FE25905BF}"/>
              </a:ext>
            </a:extLst>
          </p:cNvPr>
          <p:cNvSpPr/>
          <p:nvPr/>
        </p:nvSpPr>
        <p:spPr>
          <a:xfrm flipV="1">
            <a:off x="-22907" y="325768"/>
            <a:ext cx="5056636" cy="896449"/>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9D11FE8E-7E5D-7587-37EB-C270246D7DFB}"/>
              </a:ext>
            </a:extLst>
          </p:cNvPr>
          <p:cNvSpPr txBox="1"/>
          <p:nvPr/>
        </p:nvSpPr>
        <p:spPr>
          <a:xfrm>
            <a:off x="513785" y="470483"/>
            <a:ext cx="5999429" cy="523220"/>
          </a:xfrm>
          <a:prstGeom prst="rect">
            <a:avLst/>
          </a:prstGeom>
          <a:noFill/>
        </p:spPr>
        <p:txBody>
          <a:bodyPr wrap="square" rtlCol="0">
            <a:spAutoFit/>
          </a:bodyPr>
          <a:lstStyle/>
          <a:p>
            <a:r>
              <a:rPr lang="nl-NL" sz="2800" b="1">
                <a:solidFill>
                  <a:schemeClr val="bg1"/>
                </a:solidFill>
                <a:latin typeface="Arial" panose="020B0604020202020204" pitchFamily="34" charset="0"/>
              </a:rPr>
              <a:t>Ziek / Verlof</a:t>
            </a:r>
            <a:endParaRPr lang="nl-NL" sz="2800" b="1">
              <a:solidFill>
                <a:schemeClr val="bg1"/>
              </a:solidFill>
              <a:latin typeface="Arial Narrow" panose="020B0606020202030204" pitchFamily="34" charset="0"/>
            </a:endParaRPr>
          </a:p>
        </p:txBody>
      </p:sp>
      <p:sp>
        <p:nvSpPr>
          <p:cNvPr id="11" name="Tekstvak 10">
            <a:extLst>
              <a:ext uri="{FF2B5EF4-FFF2-40B4-BE49-F238E27FC236}">
                <a16:creationId xmlns:a16="http://schemas.microsoft.com/office/drawing/2014/main" id="{11F18DFA-4681-CA6F-B152-77E30688B368}"/>
              </a:ext>
            </a:extLst>
          </p:cNvPr>
          <p:cNvSpPr txBox="1"/>
          <p:nvPr/>
        </p:nvSpPr>
        <p:spPr>
          <a:xfrm>
            <a:off x="2688878" y="1515517"/>
            <a:ext cx="8021372" cy="3693319"/>
          </a:xfrm>
          <a:prstGeom prst="rect">
            <a:avLst/>
          </a:prstGeom>
          <a:noFill/>
        </p:spPr>
        <p:txBody>
          <a:bodyPr wrap="square" lIns="91440" tIns="45720" rIns="91440" bIns="45720" rtlCol="0" anchor="t">
            <a:spAutoFit/>
          </a:bodyPr>
          <a:lstStyle/>
          <a:p>
            <a:r>
              <a:rPr lang="nl-NL" b="1" dirty="0"/>
              <a:t>Leerling is ziek</a:t>
            </a:r>
          </a:p>
          <a:p>
            <a:r>
              <a:rPr lang="nl-NL" dirty="0"/>
              <a:t>Ziekmelden via magister app of receptie.</a:t>
            </a:r>
            <a:r>
              <a:rPr lang="nl-NL" b="1" i="1" dirty="0"/>
              <a:t> Wanneer de leerling beter is, moet u dit melden via magister! </a:t>
            </a:r>
            <a:endParaRPr lang="nl-NL" dirty="0"/>
          </a:p>
          <a:p>
            <a:r>
              <a:rPr lang="nl-NL" dirty="0"/>
              <a:t>Ziekmelden bij schoolexamen: </a:t>
            </a:r>
            <a:r>
              <a:rPr lang="nl-NL" b="1" dirty="0"/>
              <a:t>ALTIJD</a:t>
            </a:r>
            <a:r>
              <a:rPr lang="nl-NL" dirty="0"/>
              <a:t> contact met de afdeling BBK. Dit moet dagelijks, tot leerling beter is. </a:t>
            </a:r>
          </a:p>
          <a:p>
            <a:endParaRPr lang="nl-NL" dirty="0"/>
          </a:p>
          <a:p>
            <a:r>
              <a:rPr lang="nl-NL" b="1" dirty="0"/>
              <a:t>Leerling wordt ziek op school</a:t>
            </a:r>
          </a:p>
          <a:p>
            <a:r>
              <a:rPr lang="nl-NL" dirty="0"/>
              <a:t>Ziekmelden kan ALLEEN tijdens de pauzemomenten. Wij nemen ALTIJD contact op met ouders. Na akkoord met ouders gaat de leerling pas naar huis. </a:t>
            </a:r>
          </a:p>
          <a:p>
            <a:endParaRPr lang="nl-NL" dirty="0"/>
          </a:p>
          <a:p>
            <a:r>
              <a:rPr lang="nl-NL" b="1" dirty="0"/>
              <a:t>Leerling wil verlof</a:t>
            </a:r>
          </a:p>
          <a:p>
            <a:r>
              <a:rPr lang="nl-NL" dirty="0"/>
              <a:t>Via verlofbriefje, minimaal 3 dagen van te voren bij planbare zorg of feesten etc. Het inleveren van een briefje is een vraag óf je verlof mag krijgen, geen gegeven!</a:t>
            </a:r>
          </a:p>
        </p:txBody>
      </p:sp>
    </p:spTree>
    <p:extLst>
      <p:ext uri="{BB962C8B-B14F-4D97-AF65-F5344CB8AC3E}">
        <p14:creationId xmlns:p14="http://schemas.microsoft.com/office/powerpoint/2010/main" val="561606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838BA-2404-93D3-6839-96808DD1DA60}"/>
            </a:ext>
          </a:extLst>
        </p:cNvPr>
        <p:cNvGrpSpPr/>
        <p:nvPr/>
      </p:nvGrpSpPr>
      <p:grpSpPr>
        <a:xfrm>
          <a:off x="0" y="0"/>
          <a:ext cx="0" cy="0"/>
          <a:chOff x="0" y="0"/>
          <a:chExt cx="0" cy="0"/>
        </a:xfrm>
      </p:grpSpPr>
      <p:pic>
        <p:nvPicPr>
          <p:cNvPr id="22" name="Afbeelding 21" descr="Afbeelding met schoeisel, kleding, jeans, Broek&#10;&#10;Door AI gegenereerde inhoud is mogelijk onjuist.">
            <a:extLst>
              <a:ext uri="{FF2B5EF4-FFF2-40B4-BE49-F238E27FC236}">
                <a16:creationId xmlns:a16="http://schemas.microsoft.com/office/drawing/2014/main" id="{23551F79-D132-D272-E476-CA6A17520DC4}"/>
              </a:ext>
            </a:extLst>
          </p:cNvPr>
          <p:cNvPicPr>
            <a:picLocks noChangeAspect="1"/>
          </p:cNvPicPr>
          <p:nvPr/>
        </p:nvPicPr>
        <p:blipFill>
          <a:blip r:embed="rId2">
            <a:extLst>
              <a:ext uri="{28A0092B-C50C-407E-A947-70E740481C1C}">
                <a14:useLocalDpi xmlns:a14="http://schemas.microsoft.com/office/drawing/2010/main" val="0"/>
              </a:ext>
            </a:extLst>
          </a:blip>
          <a:srcRect b="5906"/>
          <a:stretch>
            <a:fillRect/>
          </a:stretch>
        </p:blipFill>
        <p:spPr>
          <a:xfrm>
            <a:off x="124235" y="2869949"/>
            <a:ext cx="3197298" cy="3008458"/>
          </a:xfrm>
          <a:prstGeom prst="rect">
            <a:avLst/>
          </a:prstGeom>
        </p:spPr>
      </p:pic>
      <p:sp>
        <p:nvSpPr>
          <p:cNvPr id="2" name="Vrije vorm: vorm 1">
            <a:extLst>
              <a:ext uri="{FF2B5EF4-FFF2-40B4-BE49-F238E27FC236}">
                <a16:creationId xmlns:a16="http://schemas.microsoft.com/office/drawing/2014/main" id="{E0F2A37B-652E-1C6A-084B-24A97253F9A4}"/>
              </a:ext>
            </a:extLst>
          </p:cNvPr>
          <p:cNvSpPr/>
          <p:nvPr/>
        </p:nvSpPr>
        <p:spPr>
          <a:xfrm flipH="1">
            <a:off x="9913543" y="5567881"/>
            <a:ext cx="2278453" cy="1303698"/>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Vrije vorm: vorm 2">
            <a:extLst>
              <a:ext uri="{FF2B5EF4-FFF2-40B4-BE49-F238E27FC236}">
                <a16:creationId xmlns:a16="http://schemas.microsoft.com/office/drawing/2014/main" id="{D02317F2-59E9-7CBF-D554-BF51B3214E4F}"/>
              </a:ext>
            </a:extLst>
          </p:cNvPr>
          <p:cNvSpPr/>
          <p:nvPr/>
        </p:nvSpPr>
        <p:spPr>
          <a:xfrm>
            <a:off x="-9053" y="5691436"/>
            <a:ext cx="10302843" cy="1180144"/>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2843" h="1439501">
                <a:moveTo>
                  <a:pt x="0" y="1430448"/>
                </a:moveTo>
                <a:cubicBezTo>
                  <a:pt x="3018" y="953632"/>
                  <a:pt x="6035" y="476816"/>
                  <a:pt x="9053" y="0"/>
                </a:cubicBezTo>
                <a:lnTo>
                  <a:pt x="10203255" y="325925"/>
                </a:lnTo>
                <a:lnTo>
                  <a:pt x="10302843" y="1439501"/>
                </a:lnTo>
                <a:lnTo>
                  <a:pt x="0" y="1430448"/>
                </a:lnTo>
                <a:close/>
              </a:path>
            </a:pathLst>
          </a:custGeom>
          <a:solidFill>
            <a:srgbClr val="3647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89544FCF-6134-7E93-0BD7-E89DD6575164}"/>
              </a:ext>
            </a:extLst>
          </p:cNvPr>
          <p:cNvSpPr txBox="1"/>
          <p:nvPr/>
        </p:nvSpPr>
        <p:spPr>
          <a:xfrm>
            <a:off x="3513500" y="6221105"/>
            <a:ext cx="3223033" cy="307777"/>
          </a:xfrm>
          <a:prstGeom prst="rect">
            <a:avLst/>
          </a:prstGeom>
          <a:noFill/>
        </p:spPr>
        <p:txBody>
          <a:bodyPr wrap="square" rtlCol="0">
            <a:spAutoFit/>
          </a:bodyPr>
          <a:lstStyle/>
          <a:p>
            <a:r>
              <a:rPr lang="nl-NL" sz="1400" b="1">
                <a:solidFill>
                  <a:schemeClr val="bg1"/>
                </a:solidFill>
                <a:latin typeface="Arial Narrow" panose="020B0606020202030204" pitchFamily="34" charset="0"/>
              </a:rPr>
              <a:t>DÉ PLEK OM TE ZIJN</a:t>
            </a:r>
          </a:p>
        </p:txBody>
      </p:sp>
      <p:pic>
        <p:nvPicPr>
          <p:cNvPr id="5" name="Afbeelding 4" descr="Afbeelding met tekst, Lettertype, Graphics, schermopname&#10;&#10;Door AI gegenereerde inhoud is mogelijk onjuist.">
            <a:extLst>
              <a:ext uri="{FF2B5EF4-FFF2-40B4-BE49-F238E27FC236}">
                <a16:creationId xmlns:a16="http://schemas.microsoft.com/office/drawing/2014/main" id="{3A3D98CE-D447-F1D7-E61F-E9C8E7084F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250" y="6089695"/>
            <a:ext cx="905344" cy="511614"/>
          </a:xfrm>
          <a:prstGeom prst="rect">
            <a:avLst/>
          </a:prstGeom>
        </p:spPr>
      </p:pic>
      <p:sp>
        <p:nvSpPr>
          <p:cNvPr id="7" name="Vrije vorm: vorm 6">
            <a:extLst>
              <a:ext uri="{FF2B5EF4-FFF2-40B4-BE49-F238E27FC236}">
                <a16:creationId xmlns:a16="http://schemas.microsoft.com/office/drawing/2014/main" id="{7095640C-5E8F-2EBF-6DF1-0834479FC129}"/>
              </a:ext>
            </a:extLst>
          </p:cNvPr>
          <p:cNvSpPr/>
          <p:nvPr/>
        </p:nvSpPr>
        <p:spPr>
          <a:xfrm flipV="1">
            <a:off x="-22907" y="325768"/>
            <a:ext cx="5056636" cy="896449"/>
          </a:xfrm>
          <a:custGeom>
            <a:avLst/>
            <a:gdLst>
              <a:gd name="connsiteX0" fmla="*/ 0 w 10302843"/>
              <a:gd name="connsiteY0" fmla="*/ 1430448 h 1439501"/>
              <a:gd name="connsiteX1" fmla="*/ 9053 w 10302843"/>
              <a:gd name="connsiteY1" fmla="*/ 0 h 1439501"/>
              <a:gd name="connsiteX2" fmla="*/ 10203255 w 10302843"/>
              <a:gd name="connsiteY2" fmla="*/ 325925 h 1439501"/>
              <a:gd name="connsiteX3" fmla="*/ 10302843 w 10302843"/>
              <a:gd name="connsiteY3" fmla="*/ 1439501 h 1439501"/>
              <a:gd name="connsiteX4" fmla="*/ 0 w 10302843"/>
              <a:gd name="connsiteY4" fmla="*/ 1430448 h 1439501"/>
              <a:gd name="connsiteX0" fmla="*/ 0 w 10288292"/>
              <a:gd name="connsiteY0" fmla="*/ 1430448 h 1430495"/>
              <a:gd name="connsiteX1" fmla="*/ 9053 w 10288292"/>
              <a:gd name="connsiteY1" fmla="*/ 0 h 1430495"/>
              <a:gd name="connsiteX2" fmla="*/ 10203255 w 10288292"/>
              <a:gd name="connsiteY2" fmla="*/ 325925 h 1430495"/>
              <a:gd name="connsiteX3" fmla="*/ 10288292 w 10288292"/>
              <a:gd name="connsiteY3" fmla="*/ 1295939 h 1430495"/>
              <a:gd name="connsiteX4" fmla="*/ 0 w 10288292"/>
              <a:gd name="connsiteY4" fmla="*/ 1430448 h 1430495"/>
              <a:gd name="connsiteX0" fmla="*/ 9779 w 10298071"/>
              <a:gd name="connsiteY0" fmla="*/ 1311259 h 1311306"/>
              <a:gd name="connsiteX1" fmla="*/ 393 w 10298071"/>
              <a:gd name="connsiteY1" fmla="*/ 0 h 1311306"/>
              <a:gd name="connsiteX2" fmla="*/ 10213034 w 10298071"/>
              <a:gd name="connsiteY2" fmla="*/ 206736 h 1311306"/>
              <a:gd name="connsiteX3" fmla="*/ 10298071 w 10298071"/>
              <a:gd name="connsiteY3" fmla="*/ 1176750 h 1311306"/>
              <a:gd name="connsiteX4" fmla="*/ 9779 w 10298071"/>
              <a:gd name="connsiteY4" fmla="*/ 1311259 h 1311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8071" h="1311306">
                <a:moveTo>
                  <a:pt x="9779" y="1311259"/>
                </a:moveTo>
                <a:cubicBezTo>
                  <a:pt x="12797" y="834443"/>
                  <a:pt x="-2625" y="476816"/>
                  <a:pt x="393" y="0"/>
                </a:cubicBezTo>
                <a:lnTo>
                  <a:pt x="10213034" y="206736"/>
                </a:lnTo>
                <a:lnTo>
                  <a:pt x="10298071" y="1176750"/>
                </a:lnTo>
                <a:cubicBezTo>
                  <a:pt x="6863790" y="1173732"/>
                  <a:pt x="3444060" y="1314277"/>
                  <a:pt x="9779" y="1311259"/>
                </a:cubicBezTo>
                <a:close/>
              </a:path>
            </a:pathLst>
          </a:custGeom>
          <a:solidFill>
            <a:srgbClr val="D732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73236"/>
              </a:solidFill>
            </a:endParaRPr>
          </a:p>
        </p:txBody>
      </p:sp>
      <p:sp>
        <p:nvSpPr>
          <p:cNvPr id="9" name="Tekstvak 8">
            <a:extLst>
              <a:ext uri="{FF2B5EF4-FFF2-40B4-BE49-F238E27FC236}">
                <a16:creationId xmlns:a16="http://schemas.microsoft.com/office/drawing/2014/main" id="{5C652E35-B431-24BB-F157-3119C3D0B4E1}"/>
              </a:ext>
            </a:extLst>
          </p:cNvPr>
          <p:cNvSpPr txBox="1"/>
          <p:nvPr/>
        </p:nvSpPr>
        <p:spPr>
          <a:xfrm>
            <a:off x="513785" y="470483"/>
            <a:ext cx="5999429" cy="523220"/>
          </a:xfrm>
          <a:prstGeom prst="rect">
            <a:avLst/>
          </a:prstGeom>
          <a:noFill/>
        </p:spPr>
        <p:txBody>
          <a:bodyPr wrap="square" rtlCol="0">
            <a:spAutoFit/>
          </a:bodyPr>
          <a:lstStyle/>
          <a:p>
            <a:r>
              <a:rPr lang="nl-NL" sz="2800" b="1">
                <a:solidFill>
                  <a:schemeClr val="bg1"/>
                </a:solidFill>
                <a:latin typeface="Arial Narrow" panose="020B0606020202030204" pitchFamily="34" charset="0"/>
              </a:rPr>
              <a:t>Telefoonbeleid</a:t>
            </a:r>
          </a:p>
        </p:txBody>
      </p:sp>
      <p:sp>
        <p:nvSpPr>
          <p:cNvPr id="11" name="Tekstvak 10">
            <a:extLst>
              <a:ext uri="{FF2B5EF4-FFF2-40B4-BE49-F238E27FC236}">
                <a16:creationId xmlns:a16="http://schemas.microsoft.com/office/drawing/2014/main" id="{B16AE8F6-DFB5-BABC-FBE0-CCFC8F7B2AA4}"/>
              </a:ext>
            </a:extLst>
          </p:cNvPr>
          <p:cNvSpPr txBox="1"/>
          <p:nvPr/>
        </p:nvSpPr>
        <p:spPr>
          <a:xfrm>
            <a:off x="3232087" y="1557196"/>
            <a:ext cx="8247707" cy="3416320"/>
          </a:xfrm>
          <a:prstGeom prst="rect">
            <a:avLst/>
          </a:prstGeom>
          <a:noFill/>
        </p:spPr>
        <p:txBody>
          <a:bodyPr wrap="square" rtlCol="0">
            <a:spAutoFit/>
          </a:bodyPr>
          <a:lstStyle/>
          <a:p>
            <a:r>
              <a:rPr lang="nl-NL" b="1">
                <a:solidFill>
                  <a:schemeClr val="tx2"/>
                </a:solidFill>
                <a:cs typeface="Arial" panose="020B0604020202020204" pitchFamily="34" charset="0"/>
              </a:rPr>
              <a:t>Het Udens College is een telefoonvrije school!</a:t>
            </a:r>
          </a:p>
          <a:p>
            <a:endParaRPr lang="nl-NL">
              <a:solidFill>
                <a:schemeClr val="tx2"/>
              </a:solidFill>
              <a:cs typeface="Arial" panose="020B0604020202020204" pitchFamily="34" charset="0"/>
            </a:endParaRPr>
          </a:p>
          <a:p>
            <a:pPr marL="285750" indent="-285750">
              <a:buFont typeface="Arial" panose="020B0604020202020204" pitchFamily="34" charset="0"/>
              <a:buChar char="•"/>
            </a:pPr>
            <a:r>
              <a:rPr lang="nl-NL">
                <a:solidFill>
                  <a:schemeClr val="tx2"/>
                </a:solidFill>
                <a:cs typeface="Arial" panose="020B0604020202020204" pitchFamily="34" charset="0"/>
              </a:rPr>
              <a:t>De leerling legt de telefoon bij binnenkomst in de kluis </a:t>
            </a:r>
            <a:br>
              <a:rPr lang="nl-NL">
                <a:solidFill>
                  <a:schemeClr val="tx2"/>
                </a:solidFill>
                <a:cs typeface="Arial" panose="020B0604020202020204" pitchFamily="34" charset="0"/>
              </a:rPr>
            </a:br>
            <a:r>
              <a:rPr lang="nl-NL">
                <a:solidFill>
                  <a:schemeClr val="tx2"/>
                </a:solidFill>
                <a:cs typeface="Arial" panose="020B0604020202020204" pitchFamily="34" charset="0"/>
              </a:rPr>
              <a:t>of laat de telefoon thuis</a:t>
            </a:r>
          </a:p>
          <a:p>
            <a:pPr marL="285750" indent="-285750">
              <a:buFont typeface="Arial" panose="020B0604020202020204" pitchFamily="34" charset="0"/>
              <a:buChar char="•"/>
            </a:pPr>
            <a:r>
              <a:rPr lang="nl-NL">
                <a:solidFill>
                  <a:schemeClr val="tx2"/>
                </a:solidFill>
                <a:cs typeface="Arial" panose="020B0604020202020204" pitchFamily="34" charset="0"/>
              </a:rPr>
              <a:t>Hij/zij haalt de telefoon pas uit de kluis bij het naar huis gaan.</a:t>
            </a:r>
          </a:p>
          <a:p>
            <a:pPr marL="285750" indent="-285750">
              <a:buFont typeface="Arial" panose="020B0604020202020204" pitchFamily="34" charset="0"/>
              <a:buChar char="•"/>
            </a:pPr>
            <a:r>
              <a:rPr lang="nl-NL">
                <a:solidFill>
                  <a:schemeClr val="tx2"/>
                </a:solidFill>
                <a:cs typeface="Arial" panose="020B0604020202020204" pitchFamily="34" charset="0"/>
              </a:rPr>
              <a:t>Alleen bij lessen buiten school mag de telefoon worden meegenomen.</a:t>
            </a:r>
          </a:p>
          <a:p>
            <a:endParaRPr lang="nl-NL" b="1">
              <a:solidFill>
                <a:schemeClr val="tx2"/>
              </a:solidFill>
              <a:cs typeface="Arial" panose="020B0604020202020204" pitchFamily="34" charset="0"/>
            </a:endParaRPr>
          </a:p>
          <a:p>
            <a:r>
              <a:rPr lang="nl-NL" b="1">
                <a:solidFill>
                  <a:schemeClr val="tx2"/>
                </a:solidFill>
                <a:cs typeface="Arial" panose="020B0604020202020204" pitchFamily="34" charset="0"/>
              </a:rPr>
              <a:t>Afspraken</a:t>
            </a:r>
            <a:br>
              <a:rPr lang="nl-NL" b="1">
                <a:solidFill>
                  <a:schemeClr val="tx2"/>
                </a:solidFill>
                <a:cs typeface="Arial" panose="020B0604020202020204" pitchFamily="34" charset="0"/>
              </a:rPr>
            </a:br>
            <a:endParaRPr lang="nl-NL">
              <a:solidFill>
                <a:schemeClr val="tx2"/>
              </a:solidFill>
              <a:cs typeface="Arial" panose="020B0604020202020204" pitchFamily="34" charset="0"/>
            </a:endParaRPr>
          </a:p>
          <a:p>
            <a:pPr marL="285750" indent="-285750">
              <a:buFont typeface="Arial" panose="020B0604020202020204" pitchFamily="34" charset="0"/>
              <a:buChar char="•"/>
            </a:pPr>
            <a:r>
              <a:rPr lang="nl-NL">
                <a:solidFill>
                  <a:schemeClr val="tx2"/>
                </a:solidFill>
                <a:cs typeface="Arial" panose="020B0604020202020204" pitchFamily="34" charset="0"/>
              </a:rPr>
              <a:t>Toch een telefoon bij op school, dan nemen docenten deze telefoon in.</a:t>
            </a:r>
          </a:p>
          <a:p>
            <a:pPr marL="285750" indent="-285750">
              <a:buFont typeface="Arial" panose="020B0604020202020204" pitchFamily="34" charset="0"/>
              <a:buChar char="•"/>
            </a:pPr>
            <a:r>
              <a:rPr lang="nl-NL">
                <a:solidFill>
                  <a:schemeClr val="tx2"/>
                </a:solidFill>
                <a:cs typeface="Arial" panose="020B0604020202020204" pitchFamily="34" charset="0"/>
              </a:rPr>
              <a:t>Ingenomen telefoon kan vanaf 16.15 uur worden opgehaald bij de receptie.</a:t>
            </a:r>
          </a:p>
          <a:p>
            <a:endParaRPr lang="nl-NL">
              <a:solidFill>
                <a:schemeClr val="tx2"/>
              </a:solidFill>
              <a:cs typeface="Arial" panose="020B0604020202020204" pitchFamily="34" charset="0"/>
            </a:endParaRPr>
          </a:p>
        </p:txBody>
      </p:sp>
    </p:spTree>
    <p:extLst>
      <p:ext uri="{BB962C8B-B14F-4D97-AF65-F5344CB8AC3E}">
        <p14:creationId xmlns:p14="http://schemas.microsoft.com/office/powerpoint/2010/main" val="335527431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 sjabloon nieuw 2025.pptx" id="{DE3F8D6B-283F-4A65-B547-6FBFF38D8646}" vid="{D78BD2A5-B84D-45C9-8094-D1AC5ABEFBD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6bdc3f7-83cd-4d04-87b0-b68e2b7b2e69" xsi:nil="true"/>
    <lcf76f155ced4ddcb4097134ff3c332f xmlns="22f719b0-ee9d-4aa0-9c19-2f51f05a5c9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E2B0B3CC9E0742937CE48CF4C474BF" ma:contentTypeVersion="30" ma:contentTypeDescription="Een nieuw document maken." ma:contentTypeScope="" ma:versionID="3a623e19e35eb916c73ec2453a59f94a">
  <xsd:schema xmlns:xsd="http://www.w3.org/2001/XMLSchema" xmlns:xs="http://www.w3.org/2001/XMLSchema" xmlns:p="http://schemas.microsoft.com/office/2006/metadata/properties" xmlns:ns2="22f719b0-ee9d-4aa0-9c19-2f51f05a5c98" xmlns:ns3="ab4c8495-07d2-4d22-ab34-a1fbacb38374" xmlns:ns4="76bdc3f7-83cd-4d04-87b0-b68e2b7b2e69" targetNamespace="http://schemas.microsoft.com/office/2006/metadata/properties" ma:root="true" ma:fieldsID="e5b8fdf0644f497acc66bb7ddf741c67" ns2:_="" ns3:_="" ns4:_="">
    <xsd:import namespace="22f719b0-ee9d-4aa0-9c19-2f51f05a5c98"/>
    <xsd:import namespace="ab4c8495-07d2-4d22-ab34-a1fbacb38374"/>
    <xsd:import namespace="76bdc3f7-83cd-4d04-87b0-b68e2b7b2e6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4: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719b0-ee9d-4aa0-9c19-2f51f05a5c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3153aec5-dab0-412c-a26b-19958fe4d43a"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4c8495-07d2-4d22-ab34-a1fbacb38374" elementFormDefault="qualified">
    <xsd:import namespace="http://schemas.microsoft.com/office/2006/documentManagement/types"/>
    <xsd:import namespace="http://schemas.microsoft.com/office/infopath/2007/PartnerControls"/>
    <xsd:element name="SharedWithUsers" ma:index="12"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6bdc3f7-83cd-4d04-87b0-b68e2b7b2e6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1213975-50d8-4e44-8a9d-abc2b1aff39d}" ma:internalName="TaxCatchAll" ma:showField="CatchAllData" ma:web="76bdc3f7-83cd-4d04-87b0-b68e2b7b2e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3151C2-CED4-4570-8933-77386CCE44B9}">
  <ds:schemaRefs>
    <ds:schemaRef ds:uri="22f719b0-ee9d-4aa0-9c19-2f51f05a5c98"/>
    <ds:schemaRef ds:uri="76bdc3f7-83cd-4d04-87b0-b68e2b7b2e69"/>
    <ds:schemaRef ds:uri="fd7f3d1b-9061-4e3d-8971-a4032b6af5b1"/>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BFC8FDF-49D9-46B7-8F4B-C4A8D5C618D3}">
  <ds:schemaRefs>
    <ds:schemaRef ds:uri="http://schemas.microsoft.com/sharepoint/v3/contenttype/forms"/>
  </ds:schemaRefs>
</ds:datastoreItem>
</file>

<file path=customXml/itemProps3.xml><?xml version="1.0" encoding="utf-8"?>
<ds:datastoreItem xmlns:ds="http://schemas.openxmlformats.org/officeDocument/2006/customXml" ds:itemID="{F324AF10-6F66-4C03-A77A-446975E2B573}">
  <ds:schemaRefs>
    <ds:schemaRef ds:uri="22f719b0-ee9d-4aa0-9c19-2f51f05a5c98"/>
    <ds:schemaRef ds:uri="76bdc3f7-83cd-4d04-87b0-b68e2b7b2e69"/>
    <ds:schemaRef ds:uri="ab4c8495-07d2-4d22-ab34-a1fbacb383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PP sjaboon nieuw 2025</Template>
  <TotalTime>841</TotalTime>
  <Words>1078</Words>
  <Application>Microsoft Office PowerPoint</Application>
  <PresentationFormat>Breedbeeld</PresentationFormat>
  <Paragraphs>247</Paragraphs>
  <Slides>20</Slides>
  <Notes>1</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Aptos</vt:lpstr>
      <vt:lpstr>Aptos Display</vt:lpstr>
      <vt:lpstr>Arial</vt:lpstr>
      <vt:lpstr>Arial Narrow</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Shared Service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Loes van de Wiel | Udens College</dc:creator>
  <cp:lastModifiedBy>Loes van de Wiel | Udens College</cp:lastModifiedBy>
  <cp:revision>2</cp:revision>
  <dcterms:created xsi:type="dcterms:W3CDTF">2025-08-26T10:19:00Z</dcterms:created>
  <dcterms:modified xsi:type="dcterms:W3CDTF">2025-08-27T06:55:49Z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0x01010004E2B0B3CC9E0742937CE48CF4C474BF</vt:lpwstr>
  </property>
  <property fmtid="{D5CDD505-2E9C-101B-9397-08002B2CF9AE}" pid="3" name="MediaServiceImageTags">
    <vt:lpwstr/>
  </property>
</Properties>
</file>