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3" r:id="rId12"/>
    <p:sldId id="262" r:id="rId13"/>
    <p:sldId id="277" r:id="rId14"/>
    <p:sldId id="278" r:id="rId15"/>
    <p:sldId id="279" r:id="rId16"/>
    <p:sldId id="258" r:id="rId17"/>
    <p:sldId id="272" r:id="rId18"/>
    <p:sldId id="273" r:id="rId19"/>
    <p:sldId id="274" r:id="rId20"/>
    <p:sldId id="275" r:id="rId21"/>
    <p:sldId id="259" r:id="rId22"/>
    <p:sldId id="260" r:id="rId23"/>
    <p:sldId id="261" r:id="rId24"/>
    <p:sldId id="27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BCEDB-2A36-4A44-B8A7-24661227CD0C}" v="57" dt="2024-12-10T17:29:35.450"/>
    <p1510:client id="{6B8CC37A-FADA-4A5F-941E-FECCD2343501}" v="13" dt="2024-12-10T13:07:0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2910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o Coppus | Udens College" userId="69d5bc04-7f81-4ad7-b6fc-5527fa93881e" providerId="ADAL" clId="{6B8CC37A-FADA-4A5F-941E-FECCD2343501}"/>
    <pc:docChg chg="custSel addSld delSld modSld">
      <pc:chgData name="Anjo Coppus | Udens College" userId="69d5bc04-7f81-4ad7-b6fc-5527fa93881e" providerId="ADAL" clId="{6B8CC37A-FADA-4A5F-941E-FECCD2343501}" dt="2024-12-10T13:08:11.762" v="64" actId="732"/>
      <pc:docMkLst>
        <pc:docMk/>
      </pc:docMkLst>
      <pc:sldChg chg="modTransition modAnim">
        <pc:chgData name="Anjo Coppus | Udens College" userId="69d5bc04-7f81-4ad7-b6fc-5527fa93881e" providerId="ADAL" clId="{6B8CC37A-FADA-4A5F-941E-FECCD2343501}" dt="2024-12-10T13:06:03.608" v="52"/>
        <pc:sldMkLst>
          <pc:docMk/>
          <pc:sldMk cId="2791814726" sldId="258"/>
        </pc:sldMkLst>
      </pc:sldChg>
      <pc:sldChg chg="modTransition">
        <pc:chgData name="Anjo Coppus | Udens College" userId="69d5bc04-7f81-4ad7-b6fc-5527fa93881e" providerId="ADAL" clId="{6B8CC37A-FADA-4A5F-941E-FECCD2343501}" dt="2024-12-10T12:56:22.730" v="1"/>
        <pc:sldMkLst>
          <pc:docMk/>
          <pc:sldMk cId="2595672089" sldId="264"/>
        </pc:sldMkLst>
      </pc:sldChg>
      <pc:sldChg chg="modSp add mod modTransition">
        <pc:chgData name="Anjo Coppus | Udens College" userId="69d5bc04-7f81-4ad7-b6fc-5527fa93881e" providerId="ADAL" clId="{6B8CC37A-FADA-4A5F-941E-FECCD2343501}" dt="2024-12-10T12:56:45.953" v="3" actId="14100"/>
        <pc:sldMkLst>
          <pc:docMk/>
          <pc:sldMk cId="2028182106" sldId="265"/>
        </pc:sldMkLst>
        <pc:picChg chg="mod modCrop">
          <ac:chgData name="Anjo Coppus | Udens College" userId="69d5bc04-7f81-4ad7-b6fc-5527fa93881e" providerId="ADAL" clId="{6B8CC37A-FADA-4A5F-941E-FECCD2343501}" dt="2024-12-10T12:56:45.953" v="3" actId="14100"/>
          <ac:picMkLst>
            <pc:docMk/>
            <pc:sldMk cId="2028182106" sldId="265"/>
            <ac:picMk id="10" creationId="{E99DA25B-0048-3924-38E8-9AB3DF19BDC8}"/>
          </ac:picMkLst>
        </pc:picChg>
      </pc:sldChg>
      <pc:sldChg chg="modSp add mod">
        <pc:chgData name="Anjo Coppus | Udens College" userId="69d5bc04-7f81-4ad7-b6fc-5527fa93881e" providerId="ADAL" clId="{6B8CC37A-FADA-4A5F-941E-FECCD2343501}" dt="2024-12-10T12:57:03.790" v="5" actId="18131"/>
        <pc:sldMkLst>
          <pc:docMk/>
          <pc:sldMk cId="3796725918" sldId="266"/>
        </pc:sldMkLst>
        <pc:picChg chg="mod modCrop">
          <ac:chgData name="Anjo Coppus | Udens College" userId="69d5bc04-7f81-4ad7-b6fc-5527fa93881e" providerId="ADAL" clId="{6B8CC37A-FADA-4A5F-941E-FECCD2343501}" dt="2024-12-10T12:57:03.790" v="5" actId="18131"/>
          <ac:picMkLst>
            <pc:docMk/>
            <pc:sldMk cId="3796725918" sldId="266"/>
            <ac:picMk id="10" creationId="{E99DA25B-0048-3924-38E8-9AB3DF19BDC8}"/>
          </ac:picMkLst>
        </pc:picChg>
      </pc:sldChg>
      <pc:sldChg chg="modSp add mod">
        <pc:chgData name="Anjo Coppus | Udens College" userId="69d5bc04-7f81-4ad7-b6fc-5527fa93881e" providerId="ADAL" clId="{6B8CC37A-FADA-4A5F-941E-FECCD2343501}" dt="2024-12-10T12:57:19.628" v="7" actId="18131"/>
        <pc:sldMkLst>
          <pc:docMk/>
          <pc:sldMk cId="146060126" sldId="267"/>
        </pc:sldMkLst>
        <pc:picChg chg="mod modCrop">
          <ac:chgData name="Anjo Coppus | Udens College" userId="69d5bc04-7f81-4ad7-b6fc-5527fa93881e" providerId="ADAL" clId="{6B8CC37A-FADA-4A5F-941E-FECCD2343501}" dt="2024-12-10T12:57:19.628" v="7" actId="18131"/>
          <ac:picMkLst>
            <pc:docMk/>
            <pc:sldMk cId="146060126" sldId="267"/>
            <ac:picMk id="10" creationId="{E99DA25B-0048-3924-38E8-9AB3DF19BDC8}"/>
          </ac:picMkLst>
        </pc:picChg>
      </pc:sldChg>
      <pc:sldChg chg="modSp add mod">
        <pc:chgData name="Anjo Coppus | Udens College" userId="69d5bc04-7f81-4ad7-b6fc-5527fa93881e" providerId="ADAL" clId="{6B8CC37A-FADA-4A5F-941E-FECCD2343501}" dt="2024-12-10T12:57:33.938" v="9" actId="18131"/>
        <pc:sldMkLst>
          <pc:docMk/>
          <pc:sldMk cId="2424349982" sldId="268"/>
        </pc:sldMkLst>
        <pc:picChg chg="mod modCrop">
          <ac:chgData name="Anjo Coppus | Udens College" userId="69d5bc04-7f81-4ad7-b6fc-5527fa93881e" providerId="ADAL" clId="{6B8CC37A-FADA-4A5F-941E-FECCD2343501}" dt="2024-12-10T12:57:33.938" v="9" actId="18131"/>
          <ac:picMkLst>
            <pc:docMk/>
            <pc:sldMk cId="2424349982" sldId="268"/>
            <ac:picMk id="10" creationId="{E99DA25B-0048-3924-38E8-9AB3DF19BDC8}"/>
          </ac:picMkLst>
        </pc:picChg>
      </pc:sldChg>
      <pc:sldChg chg="modSp add mod">
        <pc:chgData name="Anjo Coppus | Udens College" userId="69d5bc04-7f81-4ad7-b6fc-5527fa93881e" providerId="ADAL" clId="{6B8CC37A-FADA-4A5F-941E-FECCD2343501}" dt="2024-12-10T12:57:51.329" v="11" actId="18131"/>
        <pc:sldMkLst>
          <pc:docMk/>
          <pc:sldMk cId="3971908995" sldId="269"/>
        </pc:sldMkLst>
        <pc:picChg chg="mod modCrop">
          <ac:chgData name="Anjo Coppus | Udens College" userId="69d5bc04-7f81-4ad7-b6fc-5527fa93881e" providerId="ADAL" clId="{6B8CC37A-FADA-4A5F-941E-FECCD2343501}" dt="2024-12-10T12:57:51.329" v="11" actId="18131"/>
          <ac:picMkLst>
            <pc:docMk/>
            <pc:sldMk cId="3971908995" sldId="269"/>
            <ac:picMk id="10" creationId="{E99DA25B-0048-3924-38E8-9AB3DF19BDC8}"/>
          </ac:picMkLst>
        </pc:picChg>
      </pc:sldChg>
      <pc:sldChg chg="modSp add mod">
        <pc:chgData name="Anjo Coppus | Udens College" userId="69d5bc04-7f81-4ad7-b6fc-5527fa93881e" providerId="ADAL" clId="{6B8CC37A-FADA-4A5F-941E-FECCD2343501}" dt="2024-12-10T12:58:06.205" v="13" actId="18131"/>
        <pc:sldMkLst>
          <pc:docMk/>
          <pc:sldMk cId="2378388399" sldId="270"/>
        </pc:sldMkLst>
        <pc:picChg chg="mod modCrop">
          <ac:chgData name="Anjo Coppus | Udens College" userId="69d5bc04-7f81-4ad7-b6fc-5527fa93881e" providerId="ADAL" clId="{6B8CC37A-FADA-4A5F-941E-FECCD2343501}" dt="2024-12-10T12:58:06.205" v="13" actId="18131"/>
          <ac:picMkLst>
            <pc:docMk/>
            <pc:sldMk cId="2378388399" sldId="270"/>
            <ac:picMk id="10" creationId="{E99DA25B-0048-3924-38E8-9AB3DF19BDC8}"/>
          </ac:picMkLst>
        </pc:picChg>
      </pc:sldChg>
      <pc:sldChg chg="add">
        <pc:chgData name="Anjo Coppus | Udens College" userId="69d5bc04-7f81-4ad7-b6fc-5527fa93881e" providerId="ADAL" clId="{6B8CC37A-FADA-4A5F-941E-FECCD2343501}" dt="2024-12-10T12:58:22.859" v="14"/>
        <pc:sldMkLst>
          <pc:docMk/>
          <pc:sldMk cId="573835776" sldId="271"/>
        </pc:sldMkLst>
      </pc:sldChg>
      <pc:sldChg chg="addSp delSp modSp add del mod modTransition delAnim modAnim">
        <pc:chgData name="Anjo Coppus | Udens College" userId="69d5bc04-7f81-4ad7-b6fc-5527fa93881e" providerId="ADAL" clId="{6B8CC37A-FADA-4A5F-941E-FECCD2343501}" dt="2024-12-10T13:06:39.092" v="53" actId="47"/>
        <pc:sldMkLst>
          <pc:docMk/>
          <pc:sldMk cId="904307739" sldId="272"/>
        </pc:sldMkLst>
        <pc:spChg chg="del">
          <ac:chgData name="Anjo Coppus | Udens College" userId="69d5bc04-7f81-4ad7-b6fc-5527fa93881e" providerId="ADAL" clId="{6B8CC37A-FADA-4A5F-941E-FECCD2343501}" dt="2024-12-10T13:04:31.882" v="42" actId="478"/>
          <ac:spMkLst>
            <pc:docMk/>
            <pc:sldMk cId="904307739" sldId="272"/>
            <ac:spMk id="2" creationId="{335AA8B8-FB43-47CA-9E49-712608D5660E}"/>
          </ac:spMkLst>
        </pc:spChg>
        <pc:spChg chg="del">
          <ac:chgData name="Anjo Coppus | Udens College" userId="69d5bc04-7f81-4ad7-b6fc-5527fa93881e" providerId="ADAL" clId="{6B8CC37A-FADA-4A5F-941E-FECCD2343501}" dt="2024-12-10T13:04:34.998" v="43" actId="478"/>
          <ac:spMkLst>
            <pc:docMk/>
            <pc:sldMk cId="904307739" sldId="272"/>
            <ac:spMk id="3" creationId="{866D56B1-0EDB-4ECD-86C4-B25607E6DEED}"/>
          </ac:spMkLst>
        </pc:spChg>
        <pc:spChg chg="add del mod">
          <ac:chgData name="Anjo Coppus | Udens College" userId="69d5bc04-7f81-4ad7-b6fc-5527fa93881e" providerId="ADAL" clId="{6B8CC37A-FADA-4A5F-941E-FECCD2343501}" dt="2024-12-10T13:04:41.412" v="45" actId="478"/>
          <ac:spMkLst>
            <pc:docMk/>
            <pc:sldMk cId="904307739" sldId="272"/>
            <ac:spMk id="6" creationId="{BF1931AA-2E95-80C6-B810-FD2D24DCE437}"/>
          </ac:spMkLst>
        </pc:spChg>
        <pc:spChg chg="add del mod">
          <ac:chgData name="Anjo Coppus | Udens College" userId="69d5bc04-7f81-4ad7-b6fc-5527fa93881e" providerId="ADAL" clId="{6B8CC37A-FADA-4A5F-941E-FECCD2343501}" dt="2024-12-10T13:04:38.804" v="44" actId="478"/>
          <ac:spMkLst>
            <pc:docMk/>
            <pc:sldMk cId="904307739" sldId="272"/>
            <ac:spMk id="9" creationId="{D1FC1FEA-8796-D521-DD43-56CE72F3C8E1}"/>
          </ac:spMkLst>
        </pc:spChg>
        <pc:picChg chg="del mod">
          <ac:chgData name="Anjo Coppus | Udens College" userId="69d5bc04-7f81-4ad7-b6fc-5527fa93881e" providerId="ADAL" clId="{6B8CC37A-FADA-4A5F-941E-FECCD2343501}" dt="2024-12-10T13:05:24.482" v="48" actId="478"/>
          <ac:picMkLst>
            <pc:docMk/>
            <pc:sldMk cId="904307739" sldId="272"/>
            <ac:picMk id="8" creationId="{1CF77F56-86B2-4430-BF50-DD4344EDA961}"/>
          </ac:picMkLst>
        </pc:picChg>
        <pc:picChg chg="add mod">
          <ac:chgData name="Anjo Coppus | Udens College" userId="69d5bc04-7f81-4ad7-b6fc-5527fa93881e" providerId="ADAL" clId="{6B8CC37A-FADA-4A5F-941E-FECCD2343501}" dt="2024-12-10T13:05:36.973" v="50" actId="14100"/>
          <ac:picMkLst>
            <pc:docMk/>
            <pc:sldMk cId="904307739" sldId="272"/>
            <ac:picMk id="10" creationId="{BC806AEF-A115-FD9C-C103-98BB4BB69EF2}"/>
          </ac:picMkLst>
        </pc:picChg>
      </pc:sldChg>
      <pc:sldChg chg="addSp delSp modSp add mod delAnim modAnim">
        <pc:chgData name="Anjo Coppus | Udens College" userId="69d5bc04-7f81-4ad7-b6fc-5527fa93881e" providerId="ADAL" clId="{6B8CC37A-FADA-4A5F-941E-FECCD2343501}" dt="2024-12-10T13:07:41.580" v="61" actId="732"/>
        <pc:sldMkLst>
          <pc:docMk/>
          <pc:sldMk cId="2532871709" sldId="272"/>
        </pc:sldMkLst>
        <pc:spChg chg="del">
          <ac:chgData name="Anjo Coppus | Udens College" userId="69d5bc04-7f81-4ad7-b6fc-5527fa93881e" providerId="ADAL" clId="{6B8CC37A-FADA-4A5F-941E-FECCD2343501}" dt="2024-12-10T13:06:50.033" v="56" actId="478"/>
          <ac:spMkLst>
            <pc:docMk/>
            <pc:sldMk cId="2532871709" sldId="272"/>
            <ac:spMk id="2" creationId="{335AA8B8-FB43-47CA-9E49-712608D5660E}"/>
          </ac:spMkLst>
        </pc:spChg>
        <pc:spChg chg="del">
          <ac:chgData name="Anjo Coppus | Udens College" userId="69d5bc04-7f81-4ad7-b6fc-5527fa93881e" providerId="ADAL" clId="{6B8CC37A-FADA-4A5F-941E-FECCD2343501}" dt="2024-12-10T13:06:47.730" v="55" actId="478"/>
          <ac:spMkLst>
            <pc:docMk/>
            <pc:sldMk cId="2532871709" sldId="272"/>
            <ac:spMk id="3" creationId="{866D56B1-0EDB-4ECD-86C4-B25607E6DEED}"/>
          </ac:spMkLst>
        </pc:spChg>
        <pc:spChg chg="add mod">
          <ac:chgData name="Anjo Coppus | Udens College" userId="69d5bc04-7f81-4ad7-b6fc-5527fa93881e" providerId="ADAL" clId="{6B8CC37A-FADA-4A5F-941E-FECCD2343501}" dt="2024-12-10T13:06:47.730" v="55" actId="478"/>
          <ac:spMkLst>
            <pc:docMk/>
            <pc:sldMk cId="2532871709" sldId="272"/>
            <ac:spMk id="6" creationId="{88C61528-A09E-2727-9A87-B34CFE48B433}"/>
          </ac:spMkLst>
        </pc:spChg>
        <pc:spChg chg="add mod">
          <ac:chgData name="Anjo Coppus | Udens College" userId="69d5bc04-7f81-4ad7-b6fc-5527fa93881e" providerId="ADAL" clId="{6B8CC37A-FADA-4A5F-941E-FECCD2343501}" dt="2024-12-10T13:06:50.033" v="56" actId="478"/>
          <ac:spMkLst>
            <pc:docMk/>
            <pc:sldMk cId="2532871709" sldId="272"/>
            <ac:spMk id="9" creationId="{EF7A4AA9-849F-0F78-4F28-26236EFD1492}"/>
          </ac:spMkLst>
        </pc:spChg>
        <pc:picChg chg="mod modCrop">
          <ac:chgData name="Anjo Coppus | Udens College" userId="69d5bc04-7f81-4ad7-b6fc-5527fa93881e" providerId="ADAL" clId="{6B8CC37A-FADA-4A5F-941E-FECCD2343501}" dt="2024-12-10T13:07:41.580" v="61" actId="732"/>
          <ac:picMkLst>
            <pc:docMk/>
            <pc:sldMk cId="2532871709" sldId="272"/>
            <ac:picMk id="8" creationId="{1CF77F56-86B2-4430-BF50-DD4344EDA961}"/>
          </ac:picMkLst>
        </pc:picChg>
      </pc:sldChg>
      <pc:sldChg chg="modSp add mod">
        <pc:chgData name="Anjo Coppus | Udens College" userId="69d5bc04-7f81-4ad7-b6fc-5527fa93881e" providerId="ADAL" clId="{6B8CC37A-FADA-4A5F-941E-FECCD2343501}" dt="2024-12-10T13:07:56.230" v="63" actId="732"/>
        <pc:sldMkLst>
          <pc:docMk/>
          <pc:sldMk cId="403568846" sldId="273"/>
        </pc:sldMkLst>
        <pc:picChg chg="mod modCrop">
          <ac:chgData name="Anjo Coppus | Udens College" userId="69d5bc04-7f81-4ad7-b6fc-5527fa93881e" providerId="ADAL" clId="{6B8CC37A-FADA-4A5F-941E-FECCD2343501}" dt="2024-12-10T13:07:56.230" v="63" actId="732"/>
          <ac:picMkLst>
            <pc:docMk/>
            <pc:sldMk cId="403568846" sldId="273"/>
            <ac:picMk id="8" creationId="{1CF77F56-86B2-4430-BF50-DD4344EDA961}"/>
          </ac:picMkLst>
        </pc:picChg>
      </pc:sldChg>
      <pc:sldChg chg="addSp delSp modSp add del mod modTransition delAnim">
        <pc:chgData name="Anjo Coppus | Udens College" userId="69d5bc04-7f81-4ad7-b6fc-5527fa93881e" providerId="ADAL" clId="{6B8CC37A-FADA-4A5F-941E-FECCD2343501}" dt="2024-12-10T13:06:39.092" v="53" actId="47"/>
        <pc:sldMkLst>
          <pc:docMk/>
          <pc:sldMk cId="1399646298" sldId="273"/>
        </pc:sldMkLst>
        <pc:spChg chg="del">
          <ac:chgData name="Anjo Coppus | Udens College" userId="69d5bc04-7f81-4ad7-b6fc-5527fa93881e" providerId="ADAL" clId="{6B8CC37A-FADA-4A5F-941E-FECCD2343501}" dt="2024-12-10T13:04:06.195" v="38" actId="478"/>
          <ac:spMkLst>
            <pc:docMk/>
            <pc:sldMk cId="1399646298" sldId="273"/>
            <ac:spMk id="2" creationId="{335AA8B8-FB43-47CA-9E49-712608D5660E}"/>
          </ac:spMkLst>
        </pc:spChg>
        <pc:spChg chg="del">
          <ac:chgData name="Anjo Coppus | Udens College" userId="69d5bc04-7f81-4ad7-b6fc-5527fa93881e" providerId="ADAL" clId="{6B8CC37A-FADA-4A5F-941E-FECCD2343501}" dt="2024-12-10T13:04:03.197" v="37" actId="478"/>
          <ac:spMkLst>
            <pc:docMk/>
            <pc:sldMk cId="1399646298" sldId="273"/>
            <ac:spMk id="3" creationId="{866D56B1-0EDB-4ECD-86C4-B25607E6DEED}"/>
          </ac:spMkLst>
        </pc:spChg>
        <pc:spChg chg="add mod">
          <ac:chgData name="Anjo Coppus | Udens College" userId="69d5bc04-7f81-4ad7-b6fc-5527fa93881e" providerId="ADAL" clId="{6B8CC37A-FADA-4A5F-941E-FECCD2343501}" dt="2024-12-10T13:04:03.197" v="37" actId="478"/>
          <ac:spMkLst>
            <pc:docMk/>
            <pc:sldMk cId="1399646298" sldId="273"/>
            <ac:spMk id="6" creationId="{BBD4DFE8-06AB-3B4A-7E28-971F0A3CC810}"/>
          </ac:spMkLst>
        </pc:spChg>
        <pc:spChg chg="add mod">
          <ac:chgData name="Anjo Coppus | Udens College" userId="69d5bc04-7f81-4ad7-b6fc-5527fa93881e" providerId="ADAL" clId="{6B8CC37A-FADA-4A5F-941E-FECCD2343501}" dt="2024-12-10T13:04:06.195" v="38" actId="478"/>
          <ac:spMkLst>
            <pc:docMk/>
            <pc:sldMk cId="1399646298" sldId="273"/>
            <ac:spMk id="9" creationId="{C2FC299A-8829-7A02-752D-9ADA0E364207}"/>
          </ac:spMkLst>
        </pc:spChg>
        <pc:picChg chg="mod modCrop">
          <ac:chgData name="Anjo Coppus | Udens College" userId="69d5bc04-7f81-4ad7-b6fc-5527fa93881e" providerId="ADAL" clId="{6B8CC37A-FADA-4A5F-941E-FECCD2343501}" dt="2024-12-10T13:00:45.716" v="18" actId="732"/>
          <ac:picMkLst>
            <pc:docMk/>
            <pc:sldMk cId="1399646298" sldId="273"/>
            <ac:picMk id="8" creationId="{1CF77F56-86B2-4430-BF50-DD4344EDA961}"/>
          </ac:picMkLst>
        </pc:picChg>
      </pc:sldChg>
      <pc:sldChg chg="modSp add mod">
        <pc:chgData name="Anjo Coppus | Udens College" userId="69d5bc04-7f81-4ad7-b6fc-5527fa93881e" providerId="ADAL" clId="{6B8CC37A-FADA-4A5F-941E-FECCD2343501}" dt="2024-12-10T13:08:11.762" v="64" actId="732"/>
        <pc:sldMkLst>
          <pc:docMk/>
          <pc:sldMk cId="1163515188" sldId="274"/>
        </pc:sldMkLst>
        <pc:picChg chg="mod modCrop">
          <ac:chgData name="Anjo Coppus | Udens College" userId="69d5bc04-7f81-4ad7-b6fc-5527fa93881e" providerId="ADAL" clId="{6B8CC37A-FADA-4A5F-941E-FECCD2343501}" dt="2024-12-10T13:08:11.762" v="64" actId="732"/>
          <ac:picMkLst>
            <pc:docMk/>
            <pc:sldMk cId="1163515188" sldId="274"/>
            <ac:picMk id="8" creationId="{1CF77F56-86B2-4430-BF50-DD4344EDA961}"/>
          </ac:picMkLst>
        </pc:picChg>
      </pc:sldChg>
      <pc:sldChg chg="addSp delSp modSp add del mod modTransition delAnim">
        <pc:chgData name="Anjo Coppus | Udens College" userId="69d5bc04-7f81-4ad7-b6fc-5527fa93881e" providerId="ADAL" clId="{6B8CC37A-FADA-4A5F-941E-FECCD2343501}" dt="2024-12-10T13:06:39.092" v="53" actId="47"/>
        <pc:sldMkLst>
          <pc:docMk/>
          <pc:sldMk cId="4076739918" sldId="274"/>
        </pc:sldMkLst>
        <pc:spChg chg="del">
          <ac:chgData name="Anjo Coppus | Udens College" userId="69d5bc04-7f81-4ad7-b6fc-5527fa93881e" providerId="ADAL" clId="{6B8CC37A-FADA-4A5F-941E-FECCD2343501}" dt="2024-12-10T13:04:13.737" v="40" actId="478"/>
          <ac:spMkLst>
            <pc:docMk/>
            <pc:sldMk cId="4076739918" sldId="274"/>
            <ac:spMk id="2" creationId="{335AA8B8-FB43-47CA-9E49-712608D5660E}"/>
          </ac:spMkLst>
        </pc:spChg>
        <pc:spChg chg="del">
          <ac:chgData name="Anjo Coppus | Udens College" userId="69d5bc04-7f81-4ad7-b6fc-5527fa93881e" providerId="ADAL" clId="{6B8CC37A-FADA-4A5F-941E-FECCD2343501}" dt="2024-12-10T13:04:10.335" v="39" actId="478"/>
          <ac:spMkLst>
            <pc:docMk/>
            <pc:sldMk cId="4076739918" sldId="274"/>
            <ac:spMk id="3" creationId="{866D56B1-0EDB-4ECD-86C4-B25607E6DEED}"/>
          </ac:spMkLst>
        </pc:spChg>
        <pc:spChg chg="add mod">
          <ac:chgData name="Anjo Coppus | Udens College" userId="69d5bc04-7f81-4ad7-b6fc-5527fa93881e" providerId="ADAL" clId="{6B8CC37A-FADA-4A5F-941E-FECCD2343501}" dt="2024-12-10T13:04:10.335" v="39" actId="478"/>
          <ac:spMkLst>
            <pc:docMk/>
            <pc:sldMk cId="4076739918" sldId="274"/>
            <ac:spMk id="6" creationId="{8922C41C-C7B2-4C26-8A0E-9463BA388443}"/>
          </ac:spMkLst>
        </pc:spChg>
        <pc:spChg chg="add mod">
          <ac:chgData name="Anjo Coppus | Udens College" userId="69d5bc04-7f81-4ad7-b6fc-5527fa93881e" providerId="ADAL" clId="{6B8CC37A-FADA-4A5F-941E-FECCD2343501}" dt="2024-12-10T13:04:13.737" v="40" actId="478"/>
          <ac:spMkLst>
            <pc:docMk/>
            <pc:sldMk cId="4076739918" sldId="274"/>
            <ac:spMk id="9" creationId="{E87D8C00-DC00-3151-DCA2-CB2AF58CB5F7}"/>
          </ac:spMkLst>
        </pc:spChg>
        <pc:picChg chg="mod modCrop">
          <ac:chgData name="Anjo Coppus | Udens College" userId="69d5bc04-7f81-4ad7-b6fc-5527fa93881e" providerId="ADAL" clId="{6B8CC37A-FADA-4A5F-941E-FECCD2343501}" dt="2024-12-10T13:01:21.962" v="23" actId="732"/>
          <ac:picMkLst>
            <pc:docMk/>
            <pc:sldMk cId="4076739918" sldId="274"/>
            <ac:picMk id="8" creationId="{1CF77F56-86B2-4430-BF50-DD4344EDA961}"/>
          </ac:picMkLst>
        </pc:picChg>
      </pc:sldChg>
      <pc:sldChg chg="addSp delSp modSp add del mod modTransition delAnim">
        <pc:chgData name="Anjo Coppus | Udens College" userId="69d5bc04-7f81-4ad7-b6fc-5527fa93881e" providerId="ADAL" clId="{6B8CC37A-FADA-4A5F-941E-FECCD2343501}" dt="2024-12-10T13:06:39.092" v="53" actId="47"/>
        <pc:sldMkLst>
          <pc:docMk/>
          <pc:sldMk cId="790686876" sldId="275"/>
        </pc:sldMkLst>
        <pc:spChg chg="del">
          <ac:chgData name="Anjo Coppus | Udens College" userId="69d5bc04-7f81-4ad7-b6fc-5527fa93881e" providerId="ADAL" clId="{6B8CC37A-FADA-4A5F-941E-FECCD2343501}" dt="2024-12-10T13:02:03.547" v="29" actId="478"/>
          <ac:spMkLst>
            <pc:docMk/>
            <pc:sldMk cId="790686876" sldId="275"/>
            <ac:spMk id="2" creationId="{335AA8B8-FB43-47CA-9E49-712608D5660E}"/>
          </ac:spMkLst>
        </pc:spChg>
        <pc:spChg chg="del">
          <ac:chgData name="Anjo Coppus | Udens College" userId="69d5bc04-7f81-4ad7-b6fc-5527fa93881e" providerId="ADAL" clId="{6B8CC37A-FADA-4A5F-941E-FECCD2343501}" dt="2024-12-10T13:02:00.597" v="28" actId="478"/>
          <ac:spMkLst>
            <pc:docMk/>
            <pc:sldMk cId="790686876" sldId="275"/>
            <ac:spMk id="3" creationId="{866D56B1-0EDB-4ECD-86C4-B25607E6DEED}"/>
          </ac:spMkLst>
        </pc:spChg>
        <pc:spChg chg="add mod">
          <ac:chgData name="Anjo Coppus | Udens College" userId="69d5bc04-7f81-4ad7-b6fc-5527fa93881e" providerId="ADAL" clId="{6B8CC37A-FADA-4A5F-941E-FECCD2343501}" dt="2024-12-10T13:02:00.597" v="28" actId="478"/>
          <ac:spMkLst>
            <pc:docMk/>
            <pc:sldMk cId="790686876" sldId="275"/>
            <ac:spMk id="6" creationId="{A8B8A303-50EF-9DC4-0B71-DE2AE30E8B36}"/>
          </ac:spMkLst>
        </pc:spChg>
        <pc:spChg chg="add mod">
          <ac:chgData name="Anjo Coppus | Udens College" userId="69d5bc04-7f81-4ad7-b6fc-5527fa93881e" providerId="ADAL" clId="{6B8CC37A-FADA-4A5F-941E-FECCD2343501}" dt="2024-12-10T13:02:03.547" v="29" actId="478"/>
          <ac:spMkLst>
            <pc:docMk/>
            <pc:sldMk cId="790686876" sldId="275"/>
            <ac:spMk id="9" creationId="{3A8777D6-17A9-A3E4-DC7C-8F5052E251AE}"/>
          </ac:spMkLst>
        </pc:spChg>
        <pc:picChg chg="mod modCrop">
          <ac:chgData name="Anjo Coppus | Udens College" userId="69d5bc04-7f81-4ad7-b6fc-5527fa93881e" providerId="ADAL" clId="{6B8CC37A-FADA-4A5F-941E-FECCD2343501}" dt="2024-12-10T13:01:57.079" v="27" actId="1076"/>
          <ac:picMkLst>
            <pc:docMk/>
            <pc:sldMk cId="790686876" sldId="275"/>
            <ac:picMk id="8" creationId="{1CF77F56-86B2-4430-BF50-DD4344EDA961}"/>
          </ac:picMkLst>
        </pc:picChg>
      </pc:sldChg>
    </pc:docChg>
  </pc:docChgLst>
  <pc:docChgLst>
    <pc:chgData name="Anjo Coppus | Udens College" userId="69d5bc04-7f81-4ad7-b6fc-5527fa93881e" providerId="ADAL" clId="{56DBCEDB-2A36-4A44-B8A7-24661227CD0C}"/>
    <pc:docChg chg="custSel addSld modSld sldOrd">
      <pc:chgData name="Anjo Coppus | Udens College" userId="69d5bc04-7f81-4ad7-b6fc-5527fa93881e" providerId="ADAL" clId="{56DBCEDB-2A36-4A44-B8A7-24661227CD0C}" dt="2024-12-10T17:29:35.449" v="129" actId="20577"/>
      <pc:docMkLst>
        <pc:docMk/>
      </pc:docMkLst>
      <pc:sldChg chg="modSp mod modAnim">
        <pc:chgData name="Anjo Coppus | Udens College" userId="69d5bc04-7f81-4ad7-b6fc-5527fa93881e" providerId="ADAL" clId="{56DBCEDB-2A36-4A44-B8A7-24661227CD0C}" dt="2024-12-10T17:29:35.449" v="129" actId="20577"/>
        <pc:sldMkLst>
          <pc:docMk/>
          <pc:sldMk cId="4034605220" sldId="261"/>
        </pc:sldMkLst>
        <pc:spChg chg="mod">
          <ac:chgData name="Anjo Coppus | Udens College" userId="69d5bc04-7f81-4ad7-b6fc-5527fa93881e" providerId="ADAL" clId="{56DBCEDB-2A36-4A44-B8A7-24661227CD0C}" dt="2024-12-10T17:29:12.794" v="96" actId="20577"/>
          <ac:spMkLst>
            <pc:docMk/>
            <pc:sldMk cId="4034605220" sldId="261"/>
            <ac:spMk id="2" creationId="{50C1CC19-F6C5-4C27-B2CF-9DE35BD21645}"/>
          </ac:spMkLst>
        </pc:spChg>
        <pc:spChg chg="mod">
          <ac:chgData name="Anjo Coppus | Udens College" userId="69d5bc04-7f81-4ad7-b6fc-5527fa93881e" providerId="ADAL" clId="{56DBCEDB-2A36-4A44-B8A7-24661227CD0C}" dt="2024-12-10T17:29:35.449" v="129" actId="20577"/>
          <ac:spMkLst>
            <pc:docMk/>
            <pc:sldMk cId="4034605220" sldId="261"/>
            <ac:spMk id="3" creationId="{3AAEA47F-C98B-4E36-B03B-FCE699A9BCD9}"/>
          </ac:spMkLst>
        </pc:spChg>
      </pc:sldChg>
      <pc:sldChg chg="modSp add mod">
        <pc:chgData name="Anjo Coppus | Udens College" userId="69d5bc04-7f81-4ad7-b6fc-5527fa93881e" providerId="ADAL" clId="{56DBCEDB-2A36-4A44-B8A7-24661227CD0C}" dt="2024-12-10T17:02:20.386" v="1" actId="732"/>
        <pc:sldMkLst>
          <pc:docMk/>
          <pc:sldMk cId="1137375613" sldId="275"/>
        </pc:sldMkLst>
        <pc:picChg chg="mod modCrop">
          <ac:chgData name="Anjo Coppus | Udens College" userId="69d5bc04-7f81-4ad7-b6fc-5527fa93881e" providerId="ADAL" clId="{56DBCEDB-2A36-4A44-B8A7-24661227CD0C}" dt="2024-12-10T17:02:20.386" v="1" actId="732"/>
          <ac:picMkLst>
            <pc:docMk/>
            <pc:sldMk cId="1137375613" sldId="275"/>
            <ac:picMk id="8" creationId="{554AB01F-CD0A-4EF5-3C15-0C6F1AA51947}"/>
          </ac:picMkLst>
        </pc:picChg>
      </pc:sldChg>
      <pc:sldChg chg="addSp delSp modSp add mod ord">
        <pc:chgData name="Anjo Coppus | Udens College" userId="69d5bc04-7f81-4ad7-b6fc-5527fa93881e" providerId="ADAL" clId="{56DBCEDB-2A36-4A44-B8A7-24661227CD0C}" dt="2024-12-10T17:29:01.781" v="81"/>
        <pc:sldMkLst>
          <pc:docMk/>
          <pc:sldMk cId="2808755605" sldId="276"/>
        </pc:sldMkLst>
        <pc:spChg chg="add mod">
          <ac:chgData name="Anjo Coppus | Udens College" userId="69d5bc04-7f81-4ad7-b6fc-5527fa93881e" providerId="ADAL" clId="{56DBCEDB-2A36-4A44-B8A7-24661227CD0C}" dt="2024-12-10T17:23:29.180" v="37" actId="20577"/>
          <ac:spMkLst>
            <pc:docMk/>
            <pc:sldMk cId="2808755605" sldId="276"/>
            <ac:spMk id="2" creationId="{912CE9AE-23AB-3A7C-A211-18134A6FD2CB}"/>
          </ac:spMkLst>
        </pc:spChg>
        <pc:spChg chg="del">
          <ac:chgData name="Anjo Coppus | Udens College" userId="69d5bc04-7f81-4ad7-b6fc-5527fa93881e" providerId="ADAL" clId="{56DBCEDB-2A36-4A44-B8A7-24661227CD0C}" dt="2024-12-10T17:22:45.828" v="5" actId="478"/>
          <ac:spMkLst>
            <pc:docMk/>
            <pc:sldMk cId="2808755605" sldId="276"/>
            <ac:spMk id="6" creationId="{DAEB89BC-91A3-6FAE-3797-5C0BA13ABB04}"/>
          </ac:spMkLst>
        </pc:spChg>
        <pc:spChg chg="del">
          <ac:chgData name="Anjo Coppus | Udens College" userId="69d5bc04-7f81-4ad7-b6fc-5527fa93881e" providerId="ADAL" clId="{56DBCEDB-2A36-4A44-B8A7-24661227CD0C}" dt="2024-12-10T17:22:42.860" v="4" actId="478"/>
          <ac:spMkLst>
            <pc:docMk/>
            <pc:sldMk cId="2808755605" sldId="276"/>
            <ac:spMk id="9" creationId="{F942F9E4-DDA8-7E02-1386-BA7CDB5A0A57}"/>
          </ac:spMkLst>
        </pc:spChg>
        <pc:picChg chg="del">
          <ac:chgData name="Anjo Coppus | Udens College" userId="69d5bc04-7f81-4ad7-b6fc-5527fa93881e" providerId="ADAL" clId="{56DBCEDB-2A36-4A44-B8A7-24661227CD0C}" dt="2024-12-10T17:22:39.235" v="3" actId="478"/>
          <ac:picMkLst>
            <pc:docMk/>
            <pc:sldMk cId="2808755605" sldId="276"/>
            <ac:picMk id="8" creationId="{6DED0325-1E23-06FD-8876-4EECF7B6BF31}"/>
          </ac:picMkLst>
        </pc:picChg>
      </pc:sldChg>
      <pc:sldChg chg="addSp modSp add mod ord">
        <pc:chgData name="Anjo Coppus | Udens College" userId="69d5bc04-7f81-4ad7-b6fc-5527fa93881e" providerId="ADAL" clId="{56DBCEDB-2A36-4A44-B8A7-24661227CD0C}" dt="2024-12-10T17:27:17.906" v="79" actId="1076"/>
        <pc:sldMkLst>
          <pc:docMk/>
          <pc:sldMk cId="2635104467" sldId="277"/>
        </pc:sldMkLst>
        <pc:spChg chg="mod">
          <ac:chgData name="Anjo Coppus | Udens College" userId="69d5bc04-7f81-4ad7-b6fc-5527fa93881e" providerId="ADAL" clId="{56DBCEDB-2A36-4A44-B8A7-24661227CD0C}" dt="2024-12-10T17:24:07.318" v="53" actId="14100"/>
          <ac:spMkLst>
            <pc:docMk/>
            <pc:sldMk cId="2635104467" sldId="277"/>
            <ac:spMk id="2" creationId="{6C5C9F80-FEE6-97B4-920A-CF97B7637E10}"/>
          </ac:spMkLst>
        </pc:spChg>
        <pc:picChg chg="add mod">
          <ac:chgData name="Anjo Coppus | Udens College" userId="69d5bc04-7f81-4ad7-b6fc-5527fa93881e" providerId="ADAL" clId="{56DBCEDB-2A36-4A44-B8A7-24661227CD0C}" dt="2024-12-10T17:27:12.073" v="78" actId="1076"/>
          <ac:picMkLst>
            <pc:docMk/>
            <pc:sldMk cId="2635104467" sldId="277"/>
            <ac:picMk id="1026" creationId="{3E79B610-9FE8-F442-47A5-3B8E8EDFC9A9}"/>
          </ac:picMkLst>
        </pc:picChg>
        <pc:picChg chg="add mod">
          <ac:chgData name="Anjo Coppus | Udens College" userId="69d5bc04-7f81-4ad7-b6fc-5527fa93881e" providerId="ADAL" clId="{56DBCEDB-2A36-4A44-B8A7-24661227CD0C}" dt="2024-12-10T17:27:17.906" v="79" actId="1076"/>
          <ac:picMkLst>
            <pc:docMk/>
            <pc:sldMk cId="2635104467" sldId="277"/>
            <ac:picMk id="1028" creationId="{3E98C389-AA2F-258C-3234-FD1821FB4A35}"/>
          </ac:picMkLst>
        </pc:picChg>
      </pc:sldChg>
      <pc:sldChg chg="modSp add">
        <pc:chgData name="Anjo Coppus | Udens College" userId="69d5bc04-7f81-4ad7-b6fc-5527fa93881e" providerId="ADAL" clId="{56DBCEDB-2A36-4A44-B8A7-24661227CD0C}" dt="2024-12-10T17:26:44.514" v="71" actId="1076"/>
        <pc:sldMkLst>
          <pc:docMk/>
          <pc:sldMk cId="88960062" sldId="278"/>
        </pc:sldMkLst>
        <pc:picChg chg="mod">
          <ac:chgData name="Anjo Coppus | Udens College" userId="69d5bc04-7f81-4ad7-b6fc-5527fa93881e" providerId="ADAL" clId="{56DBCEDB-2A36-4A44-B8A7-24661227CD0C}" dt="2024-12-10T17:26:42.162" v="70" actId="14100"/>
          <ac:picMkLst>
            <pc:docMk/>
            <pc:sldMk cId="88960062" sldId="278"/>
            <ac:picMk id="1026" creationId="{84D125EE-DD82-F64C-6606-529F6A90712B}"/>
          </ac:picMkLst>
        </pc:picChg>
        <pc:picChg chg="mod">
          <ac:chgData name="Anjo Coppus | Udens College" userId="69d5bc04-7f81-4ad7-b6fc-5527fa93881e" providerId="ADAL" clId="{56DBCEDB-2A36-4A44-B8A7-24661227CD0C}" dt="2024-12-10T17:26:44.514" v="71" actId="1076"/>
          <ac:picMkLst>
            <pc:docMk/>
            <pc:sldMk cId="88960062" sldId="278"/>
            <ac:picMk id="1028" creationId="{463C5696-3228-A406-9D2B-9CDE91C929D5}"/>
          </ac:picMkLst>
        </pc:picChg>
      </pc:sldChg>
      <pc:sldChg chg="add ord">
        <pc:chgData name="Anjo Coppus | Udens College" userId="69d5bc04-7f81-4ad7-b6fc-5527fa93881e" providerId="ADAL" clId="{56DBCEDB-2A36-4A44-B8A7-24661227CD0C}" dt="2024-12-10T17:26:53.126" v="74"/>
        <pc:sldMkLst>
          <pc:docMk/>
          <pc:sldMk cId="3849909871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0D4B3-A863-46E9-9067-BE1BCE858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A938A1-45B0-432A-A017-2A5593B84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CDDF21-ACC2-48C6-B75A-8584CF73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291EB7-7E3D-4849-AA05-77FBFDAD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C25FD7-CD61-4CC1-9E2B-295A95DF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77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93A41-E2CB-40D3-A03F-383E5297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9D9B02-FDF5-4B20-BAB6-49D6ADBDD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E061EF-C99D-43E5-9035-188F17CD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8B5E58-36EB-4F63-9249-2634FF02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CE91A4-8B0C-415D-96C2-CA23A09D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51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411E54-8265-49CE-B0BA-26351A194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2D79DE-2FBD-4AEA-AEAB-FB22BE8E5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DA4816-B63D-4FB6-B374-7569E4AE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52F9BA-5568-4B73-BB1C-F004DAA2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78719F-62D6-4CB9-9820-239E1127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9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FC7AC-EA6F-414E-A99A-D942C003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3C3EEA-7F8A-4DA5-9D08-278089BFC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84F811-1720-4641-9BC1-5236FF37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958336-BC52-430F-A8FF-1D21AB21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5A7B3D-B1F1-4E9B-931C-B40CC362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72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ABA35-56F1-48C4-ABC2-C7434FC8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37F47B-88AB-4DEC-B91D-24D0EC600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F712E-C536-4695-88D7-16AADAF9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0FC5E-4F81-41D3-8BD0-FACE47FE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A01088-CF5D-430F-B13B-856D82B1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34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60522-FB4C-4826-8F57-83C8AFB0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E7E00B-10F0-4AF3-B5D1-03625F7A1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640DA7-B356-4809-97B4-1E5F8150F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408E86-4F27-4DF4-BAC6-4D4E79DD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F3F908-1600-4D48-A0BD-C84832E9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BE8845-041F-4FBB-B94C-3EE5279C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79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CE116-07C3-4908-A454-B740E2CD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0B8B1F-09D7-4CB3-B8F8-9BC05DA15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ED0B31-0BED-473E-B8FA-59248CC09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AFEA0FC-33FF-40BB-8C4A-06B1F5D86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01B91D-7D38-4BC1-BF1C-2E6F317E64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4D3E78-7374-4CB5-958A-07F8F86E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6A9F97-45E0-449F-9A95-A5398C0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E38790C-4329-4E6F-9230-AFF4C7E4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942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B3677-52F0-48B0-9911-3DD5560A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2E9C67-0A2F-4119-89B1-44E38214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C46F4A-D1C0-4FB5-B47B-10999348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E9C8D0-F358-40EF-8ECE-4D30D5D2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78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157A208-07F6-4967-A84C-6564BA7D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CB9C59-54C4-468A-AC54-D6F9C4C7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9185A3-1DAF-4338-80DF-889A5C65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33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C00E5-360D-4262-B36E-BE3F7C85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971F56-BDB3-4EB0-B8BA-21FBB6731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705FEE-CE33-4B02-B461-C5601C9DB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3AE3FA-DA71-4735-AB1E-A11300E8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232030-6C03-489E-A36B-5312D173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5494A9-5732-462F-AD75-55F3529D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29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90FC3-63AD-45B5-B2FE-D340A2B3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3E271BF-22FB-456B-AB69-27C69C104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71F7D0-95C3-4171-9C4C-4C6D5C1BE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A6C6BC-8361-4F21-BF24-4DE66E90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F025BD-EB9B-44B5-AA38-3AB8F3EA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0A0234-5C49-4968-A8BF-ABB3EE79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00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D63F0A7-DDB3-434D-BE34-B76612F9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FE6781-2BFF-4FE9-B6BD-B6F800440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C53EE5-ED2A-48B7-A620-D67D481BC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1E9B-C626-45E2-B561-FECC4F04C2B0}" type="datetimeFigureOut">
              <a:rPr lang="nl-NL" smtClean="0"/>
              <a:t>10-12-2024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2BF70B-0E7A-4456-8420-6EE921628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319791-52A0-45C8-AE71-2E1A2A1CD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CDCF-0CDC-4DB5-9B6F-E5989BBDD4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1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69C92-EF2D-454E-A5D9-D9AEA07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17" y="1902026"/>
            <a:ext cx="7222921" cy="13641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Wat is het verschil tussen een </a:t>
            </a:r>
          </a:p>
          <a:p>
            <a:pPr marL="0" indent="0" algn="ctr">
              <a:buNone/>
            </a:pPr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VWO leerling en een Basis leerling?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Welke EV onderscheiden we?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DA25B-0048-3924-38E8-9AB3DF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16" y="1838324"/>
            <a:ext cx="8896120" cy="47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3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Waarom trainen van EV?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69C92-EF2D-454E-A5D9-D9AEA07C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52" y="1442853"/>
            <a:ext cx="10515599" cy="4755928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5 zintuigen: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Deze zorgen ervoor dat signalen van buitenaf (prikkels) doorgegeven worden zodat we daarop kunnen reageren.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Vanuit de evolutie (ontwikkeling) gezien: Overleven/niet dood gaan/voortplanten.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0F017C-CE1C-4102-A651-8C37D58B2EEA}"/>
              </a:ext>
            </a:extLst>
          </p:cNvPr>
          <p:cNvSpPr txBox="1"/>
          <p:nvPr/>
        </p:nvSpPr>
        <p:spPr>
          <a:xfrm>
            <a:off x="3179136" y="1337255"/>
            <a:ext cx="4859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1. Horen</a:t>
            </a:r>
          </a:p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2. Voelen</a:t>
            </a:r>
          </a:p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3. Proeven</a:t>
            </a:r>
          </a:p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4. Ruiken</a:t>
            </a:r>
          </a:p>
          <a:p>
            <a:r>
              <a:rPr lang="nl-NL" sz="3600" dirty="0">
                <a:latin typeface="Calibri" panose="020F0502020204030204" pitchFamily="34" charset="0"/>
                <a:cs typeface="Calibri" panose="020F0502020204030204" pitchFamily="34" charset="0"/>
              </a:rPr>
              <a:t>5. Zien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2050" name="Picture 2" descr="De vijf zintuigen">
            <a:extLst>
              <a:ext uri="{FF2B5EF4-FFF2-40B4-BE49-F238E27FC236}">
                <a16:creationId xmlns:a16="http://schemas.microsoft.com/office/drawing/2014/main" id="{C7ED8935-C73F-413E-BA03-1E8E3B28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75" y="1194275"/>
            <a:ext cx="4490852" cy="29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8C56D2-6EB8-405B-B323-E22974B0F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747" y="0"/>
            <a:ext cx="8044834" cy="86079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883636-21DB-4FFA-AF0D-F120EDD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400751"/>
            <a:ext cx="36932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Homunculus (Lat: mannetje)</a:t>
            </a:r>
            <a:br>
              <a:rPr lang="nl-NL" dirty="0"/>
            </a:br>
            <a:r>
              <a:rPr lang="nl-NL" dirty="0"/>
              <a:t>Zintuiglijk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DD46944-D413-4CF8-BB59-6A50060C4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5" y="200375"/>
            <a:ext cx="2407366" cy="13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D31C9-4B3E-620F-235F-2A52EDE49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B5C01C5-A2EC-C571-D718-BB653D45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5C9F80-FEE6-97B4-920A-CF97B763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72150" cy="1325563"/>
          </a:xfrm>
        </p:spPr>
        <p:txBody>
          <a:bodyPr/>
          <a:lstStyle/>
          <a:p>
            <a:r>
              <a:rPr lang="nl-NL" dirty="0"/>
              <a:t>Opdracht: Haasje Jager</a:t>
            </a:r>
          </a:p>
        </p:txBody>
      </p:sp>
      <p:pic>
        <p:nvPicPr>
          <p:cNvPr id="1026" name="Picture 2" descr="Patch strijk applicatie - Peace teken hand">
            <a:extLst>
              <a:ext uri="{FF2B5EF4-FFF2-40B4-BE49-F238E27FC236}">
                <a16:creationId xmlns:a16="http://schemas.microsoft.com/office/drawing/2014/main" id="{3E79B610-9FE8-F442-47A5-3B8E8EDFC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24543" r="29509" b="19060"/>
          <a:stretch/>
        </p:blipFill>
        <p:spPr bwMode="auto">
          <a:xfrm>
            <a:off x="2247900" y="1902026"/>
            <a:ext cx="2152650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.000+ Pistool Gebaar Stockfoto's, afbeeldingen en royalty-free beelden -  iStock">
            <a:extLst>
              <a:ext uri="{FF2B5EF4-FFF2-40B4-BE49-F238E27FC236}">
                <a16:creationId xmlns:a16="http://schemas.microsoft.com/office/drawing/2014/main" id="{3E98C389-AA2F-258C-3234-FD1821FB4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-371" b="1"/>
          <a:stretch/>
        </p:blipFill>
        <p:spPr bwMode="auto">
          <a:xfrm flipH="1">
            <a:off x="5745678" y="1902026"/>
            <a:ext cx="447675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04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317F0-E08D-1A1E-7DBF-9AD31088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29F0ED9-45B4-1CDE-E3A2-A7436EF4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EEF014-15FD-2770-89F6-161775B5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72150" cy="1325563"/>
          </a:xfrm>
        </p:spPr>
        <p:txBody>
          <a:bodyPr/>
          <a:lstStyle/>
          <a:p>
            <a:r>
              <a:rPr lang="nl-NL" dirty="0"/>
              <a:t>Opdracht: Haasje Jager</a:t>
            </a:r>
          </a:p>
        </p:txBody>
      </p:sp>
      <p:pic>
        <p:nvPicPr>
          <p:cNvPr id="1026" name="Picture 2" descr="Patch strijk applicatie - Peace teken hand">
            <a:extLst>
              <a:ext uri="{FF2B5EF4-FFF2-40B4-BE49-F238E27FC236}">
                <a16:creationId xmlns:a16="http://schemas.microsoft.com/office/drawing/2014/main" id="{84D125EE-DD82-F64C-6606-529F6A907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24543" r="29509" b="19060"/>
          <a:stretch/>
        </p:blipFill>
        <p:spPr bwMode="auto">
          <a:xfrm flipH="1">
            <a:off x="7353300" y="2035626"/>
            <a:ext cx="2407366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.000+ Pistool Gebaar Stockfoto's, afbeeldingen en royalty-free beelden -  iStock">
            <a:extLst>
              <a:ext uri="{FF2B5EF4-FFF2-40B4-BE49-F238E27FC236}">
                <a16:creationId xmlns:a16="http://schemas.microsoft.com/office/drawing/2014/main" id="{463C5696-3228-A406-9D2B-9CDE91C92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-371" b="1"/>
          <a:stretch/>
        </p:blipFill>
        <p:spPr bwMode="auto">
          <a:xfrm>
            <a:off x="1733550" y="1902026"/>
            <a:ext cx="501015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0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05074-A133-4BCE-4730-1AC87194D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98D2D48-CE15-91AC-A074-64E0CD9C0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A9C277-7857-8ACD-890E-5AA16C40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72150" cy="1325563"/>
          </a:xfrm>
        </p:spPr>
        <p:txBody>
          <a:bodyPr/>
          <a:lstStyle/>
          <a:p>
            <a:r>
              <a:rPr lang="nl-NL" dirty="0"/>
              <a:t>Opdracht: Haasje Jager</a:t>
            </a:r>
          </a:p>
        </p:txBody>
      </p:sp>
      <p:pic>
        <p:nvPicPr>
          <p:cNvPr id="1026" name="Picture 2" descr="Patch strijk applicatie - Peace teken hand">
            <a:extLst>
              <a:ext uri="{FF2B5EF4-FFF2-40B4-BE49-F238E27FC236}">
                <a16:creationId xmlns:a16="http://schemas.microsoft.com/office/drawing/2014/main" id="{03A3DC1C-DFF2-C731-3D61-67B1E0278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7" t="24543" r="29509" b="19060"/>
          <a:stretch/>
        </p:blipFill>
        <p:spPr bwMode="auto">
          <a:xfrm>
            <a:off x="2000250" y="2266949"/>
            <a:ext cx="2152650" cy="36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.000+ Pistool Gebaar Stockfoto's, afbeeldingen en royalty-free beelden -  iStock">
            <a:extLst>
              <a:ext uri="{FF2B5EF4-FFF2-40B4-BE49-F238E27FC236}">
                <a16:creationId xmlns:a16="http://schemas.microsoft.com/office/drawing/2014/main" id="{ED778F6B-D8DF-641A-8868-C96512DFC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-371" b="1"/>
          <a:stretch/>
        </p:blipFill>
        <p:spPr bwMode="auto">
          <a:xfrm flipH="1">
            <a:off x="5143500" y="1970993"/>
            <a:ext cx="447675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09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AA8B8-FB43-47CA-9E49-712608D5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beïnvloed ons brein ons </a:t>
            </a:r>
            <a:br>
              <a:rPr lang="nl-NL" dirty="0"/>
            </a:br>
            <a:r>
              <a:rPr lang="nl-NL" dirty="0"/>
              <a:t>dagelijks leven?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6D56B1-0EDB-4ECD-86C4-B25607E6D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3819" cy="4351338"/>
          </a:xfrm>
        </p:spPr>
        <p:txBody>
          <a:bodyPr/>
          <a:lstStyle/>
          <a:p>
            <a:r>
              <a:rPr lang="nl-NL" dirty="0"/>
              <a:t>Muziek zachter zetten als je in een drukke stad komt. (oriëntatie)</a:t>
            </a:r>
          </a:p>
          <a:p>
            <a:r>
              <a:rPr lang="nl-NL" dirty="0"/>
              <a:t>1 ding tegelijk willen doen, anders boos worden. (concentratie)</a:t>
            </a:r>
          </a:p>
          <a:p>
            <a:r>
              <a:rPr lang="nl-NL" dirty="0"/>
              <a:t>In paniek raken als er teveel prikkels tegelijk binnen komen. (</a:t>
            </a:r>
            <a:r>
              <a:rPr lang="nl-NL" dirty="0" err="1"/>
              <a:t>structurisatie</a:t>
            </a:r>
            <a:r>
              <a:rPr lang="nl-NL" dirty="0"/>
              <a:t>)</a:t>
            </a:r>
          </a:p>
          <a:p>
            <a:r>
              <a:rPr lang="nl-NL" dirty="0"/>
              <a:t>Vervelend vinden als er een </a:t>
            </a:r>
          </a:p>
          <a:p>
            <a:pPr marL="0" indent="0">
              <a:buNone/>
            </a:pPr>
            <a:r>
              <a:rPr lang="nl-NL" dirty="0"/>
              <a:t>   andere volgorde aangehouden </a:t>
            </a:r>
          </a:p>
          <a:p>
            <a:pPr marL="0" indent="0">
              <a:buNone/>
            </a:pPr>
            <a:r>
              <a:rPr lang="nl-NL" dirty="0"/>
              <a:t>   wordt (</a:t>
            </a:r>
            <a:r>
              <a:rPr lang="nl-NL" dirty="0" err="1"/>
              <a:t>patronificatie</a:t>
            </a:r>
            <a:r>
              <a:rPr lang="nl-NL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5E28B6-86F9-483D-B998-49779702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F77F56-86B2-4430-BF50-DD4344EDA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31" t="14356" r="3502" b="18689"/>
          <a:stretch/>
        </p:blipFill>
        <p:spPr>
          <a:xfrm>
            <a:off x="6191745" y="3429000"/>
            <a:ext cx="5506826" cy="32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4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05E28B6-86F9-483D-B998-49779702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F77F56-86B2-4430-BF50-DD4344EDA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31" t="14356" r="33525" b="18689"/>
          <a:stretch/>
        </p:blipFill>
        <p:spPr>
          <a:xfrm>
            <a:off x="676330" y="158620"/>
            <a:ext cx="3695645" cy="6535667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C61528-A09E-2727-9A87-B34CFE48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F7A4AA9-849F-0F78-4F28-26236EF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871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05E28B6-86F9-483D-B998-49779702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F77F56-86B2-4430-BF50-DD4344EDA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31" t="14356" r="18107" b="18689"/>
          <a:stretch/>
        </p:blipFill>
        <p:spPr>
          <a:xfrm>
            <a:off x="4410075" y="158620"/>
            <a:ext cx="3724275" cy="6535667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C61528-A09E-2727-9A87-B34CFE48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F7A4AA9-849F-0F78-4F28-26236EF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6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05E28B6-86F9-483D-B998-49779702C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F77F56-86B2-4430-BF50-DD4344EDA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10" t="14356" r="3502" b="18689"/>
          <a:stretch/>
        </p:blipFill>
        <p:spPr>
          <a:xfrm>
            <a:off x="8162925" y="158620"/>
            <a:ext cx="3535646" cy="6535667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C61528-A09E-2727-9A87-B34CFE48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F7A4AA9-849F-0F78-4F28-26236EF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515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4C4F3-3B7C-4D9B-B642-F726EFAC6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29057" cy="865925"/>
          </a:xfrm>
        </p:spPr>
        <p:txBody>
          <a:bodyPr>
            <a:normAutofit fontScale="90000"/>
          </a:bodyPr>
          <a:lstStyle/>
          <a:p>
            <a:r>
              <a:rPr lang="nl-NL" dirty="0"/>
              <a:t>Executieve vaardigheden            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992F24-633A-4DCE-9F59-66EF3615D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675" y="2626242"/>
            <a:ext cx="9144000" cy="1988289"/>
          </a:xfrm>
        </p:spPr>
        <p:txBody>
          <a:bodyPr>
            <a:normAutofit/>
          </a:bodyPr>
          <a:lstStyle/>
          <a:p>
            <a:r>
              <a:rPr lang="nl-NL" sz="3600" i="1" dirty="0"/>
              <a:t>Ons lichaam beweegt, ons brein is de chauffeur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70CA96-8948-4F35-B457-B47E63E99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26" name="Picture 2" descr="Afbeeldingsresultaat voor brain driver">
            <a:extLst>
              <a:ext uri="{FF2B5EF4-FFF2-40B4-BE49-F238E27FC236}">
                <a16:creationId xmlns:a16="http://schemas.microsoft.com/office/drawing/2014/main" id="{FEEA1DD3-F1A9-4C15-851D-5ABD2749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03" y="3773290"/>
            <a:ext cx="5955475" cy="25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7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88DFB-37FC-9C0C-EC91-284AB77C6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5916986-F75C-4988-59B8-CCB89E14A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4AB01F-CD0A-4EF5-3C15-0C6F1AA51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18" t="14356" r="3503" b="18689"/>
          <a:stretch/>
        </p:blipFill>
        <p:spPr>
          <a:xfrm>
            <a:off x="624254" y="158620"/>
            <a:ext cx="11074317" cy="6535667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EFDA19-B63F-253C-8AFB-155720C23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C829134-97A7-565D-6A36-FC81488C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375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DA2C7-FBC0-4B6F-B6FE-89E676F7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oefenen veel, ons brein past </a:t>
            </a:r>
            <a:br>
              <a:rPr lang="nl-NL" dirty="0"/>
            </a:br>
            <a:r>
              <a:rPr lang="nl-NL" dirty="0"/>
              <a:t>zich 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22AA6F-262E-47E1-BC0A-4B6AD43AA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Brein wil zoveel mogelijk ontspannen (niks doen)</a:t>
            </a:r>
          </a:p>
          <a:p>
            <a:r>
              <a:rPr lang="nl-NL" dirty="0"/>
              <a:t>Na inspanning wil je brein rust. (slapen)</a:t>
            </a:r>
          </a:p>
          <a:p>
            <a:r>
              <a:rPr lang="nl-NL" dirty="0"/>
              <a:t>Het past zich aan, aan de nieuwe situatie.</a:t>
            </a:r>
          </a:p>
          <a:p>
            <a:r>
              <a:rPr lang="nl-NL" dirty="0"/>
              <a:t>Zie het brein als een spier die sterker wordt na training.</a:t>
            </a:r>
          </a:p>
          <a:p>
            <a:r>
              <a:rPr lang="nl-NL" dirty="0"/>
              <a:t>Training voor het brein is stress.</a:t>
            </a:r>
          </a:p>
          <a:p>
            <a:r>
              <a:rPr lang="nl-NL" dirty="0"/>
              <a:t>Een sterk brein gaat rustiger om met stress.</a:t>
            </a:r>
          </a:p>
          <a:p>
            <a:r>
              <a:rPr lang="nl-NL" dirty="0"/>
              <a:t>Teveel stress zorgt voor een overbelast brein.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A143C6-4E2A-43C6-8CBC-2A57469B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BABE4-AF1B-4BF6-BD33-97E51461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trainen we ons brein op school?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FE3354-E52E-476C-9E58-3F97FABD2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87997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Grootste gedeelte trainen we ons geheugen. </a:t>
            </a:r>
          </a:p>
          <a:p>
            <a:pPr lvl="1">
              <a:buFontTx/>
              <a:buChar char="-"/>
            </a:pPr>
            <a:r>
              <a:rPr lang="nl-NL" dirty="0"/>
              <a:t>Werkgeheugen (tot 1 minuut)</a:t>
            </a:r>
          </a:p>
          <a:p>
            <a:pPr lvl="1">
              <a:buFontTx/>
              <a:buChar char="-"/>
            </a:pPr>
            <a:r>
              <a:rPr lang="nl-NL" dirty="0"/>
              <a:t>Kort termijn geheugen (1 minuut – 1 dag)</a:t>
            </a:r>
          </a:p>
          <a:p>
            <a:pPr lvl="1">
              <a:buFontTx/>
              <a:buChar char="-"/>
            </a:pPr>
            <a:r>
              <a:rPr lang="nl-NL" dirty="0"/>
              <a:t>Lange termijn geheugen (1 dag – vroeger)</a:t>
            </a:r>
          </a:p>
          <a:p>
            <a:r>
              <a:rPr lang="nl-NL" dirty="0"/>
              <a:t>We gebruiken onze </a:t>
            </a:r>
            <a:r>
              <a:rPr lang="nl-NL"/>
              <a:t>(pre)Frontale </a:t>
            </a:r>
            <a:r>
              <a:rPr lang="nl-NL" dirty="0"/>
              <a:t>cortex </a:t>
            </a:r>
          </a:p>
          <a:p>
            <a:pPr marL="0" indent="0">
              <a:buNone/>
            </a:pPr>
            <a:r>
              <a:rPr lang="nl-NL" dirty="0"/>
              <a:t>	(plannen-organiseren-bewegen)</a:t>
            </a:r>
          </a:p>
          <a:p>
            <a:r>
              <a:rPr lang="nl-NL" dirty="0"/>
              <a:t>We stimuleren de Amygdala (Emotie-regulatie)</a:t>
            </a:r>
          </a:p>
          <a:p>
            <a:pPr marL="0" indent="0">
              <a:buNone/>
            </a:pPr>
            <a:r>
              <a:rPr lang="nl-NL" sz="2400" dirty="0"/>
              <a:t>	Leuke lessen, cijfer, angst/herinnering-emotie</a:t>
            </a:r>
          </a:p>
          <a:p>
            <a:r>
              <a:rPr lang="nl-NL" dirty="0"/>
              <a:t>Maar echt ons brein trainen doen we niet.</a:t>
            </a:r>
          </a:p>
          <a:p>
            <a:r>
              <a:rPr lang="nl-NL" dirty="0"/>
              <a:t>Reproductie van kennis staat centraal, het leren moet een doel hebben(proefwerk-examen).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30A699-95BF-4079-B575-4E2ADCB3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4098" name="Picture 2" descr="Prefrontal korteks Amigdala">
            <a:extLst>
              <a:ext uri="{FF2B5EF4-FFF2-40B4-BE49-F238E27FC236}">
                <a16:creationId xmlns:a16="http://schemas.microsoft.com/office/drawing/2014/main" id="{A73AFAB5-3781-4686-9848-7518749B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49" y="2002038"/>
            <a:ext cx="3989239" cy="36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1CC19-F6C5-4C27-B2CF-9DE35BD2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Breintraining!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AEA47F-C98B-4E36-B03B-FCE699A9B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Prikkels toedienen aan je brein (stress)</a:t>
            </a:r>
          </a:p>
          <a:p>
            <a:r>
              <a:rPr lang="nl-NL" dirty="0"/>
              <a:t>Zorgen voor teveel informatie zodat het brein moet gaan werken</a:t>
            </a:r>
          </a:p>
          <a:p>
            <a:r>
              <a:rPr lang="nl-NL" dirty="0"/>
              <a:t>Keuze om door te gaan of rust te pakken (Emotie)</a:t>
            </a:r>
          </a:p>
          <a:p>
            <a:r>
              <a:rPr lang="nl-NL" dirty="0"/>
              <a:t>Bewegen, geheugen en zintuigen aan het werk zetten</a:t>
            </a:r>
          </a:p>
          <a:p>
            <a:endParaRPr lang="nl-NL" dirty="0"/>
          </a:p>
          <a:p>
            <a:r>
              <a:rPr lang="nl-NL" dirty="0"/>
              <a:t>Bedankt voor jullie aandacht!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ED9203-72AD-4210-91FF-508F2BD80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FCA10-5E88-502A-17D0-836493D80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14A4B99-5A2F-0228-D40E-CF39D44EB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2CE9AE-23AB-3A7C-A211-18134A6F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Opdracht: Wisbordjes tekening</a:t>
            </a:r>
          </a:p>
        </p:txBody>
      </p:sp>
    </p:spTree>
    <p:extLst>
      <p:ext uri="{BB962C8B-B14F-4D97-AF65-F5344CB8AC3E}">
        <p14:creationId xmlns:p14="http://schemas.microsoft.com/office/powerpoint/2010/main" val="28087556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Welke EV onderscheiden we?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DA25B-0048-3924-38E8-9AB3DF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16" y="1838324"/>
            <a:ext cx="8896120" cy="47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Welke EV onderscheiden we?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DA25B-0048-3924-38E8-9AB3DF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757" b="58854"/>
          <a:stretch/>
        </p:blipFill>
        <p:spPr>
          <a:xfrm>
            <a:off x="1273116" y="1838324"/>
            <a:ext cx="5862513" cy="3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82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Welke EV onderscheiden we?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DA25B-0048-3924-38E8-9AB3DF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179" t="35483" r="65936" b="23371"/>
          <a:stretch/>
        </p:blipFill>
        <p:spPr>
          <a:xfrm>
            <a:off x="1273116" y="1838324"/>
            <a:ext cx="5862513" cy="3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25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Welke EV onderscheiden we?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DA25B-0048-3924-38E8-9AB3DF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54" t="60843" r="51803" b="-1989"/>
          <a:stretch/>
        </p:blipFill>
        <p:spPr>
          <a:xfrm>
            <a:off x="1273116" y="1838324"/>
            <a:ext cx="5862513" cy="3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Welke EV onderscheiden we?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DA25B-0048-3924-38E8-9AB3DF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643" t="58079" r="12114" b="775"/>
          <a:stretch/>
        </p:blipFill>
        <p:spPr>
          <a:xfrm>
            <a:off x="1273116" y="1838324"/>
            <a:ext cx="5862513" cy="3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49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Welke EV onderscheiden we?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DA25B-0048-3924-38E8-9AB3DF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232" t="28786" r="8525" b="30068"/>
          <a:stretch/>
        </p:blipFill>
        <p:spPr>
          <a:xfrm>
            <a:off x="1273116" y="1838324"/>
            <a:ext cx="5862513" cy="3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0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17962-1B5F-4E59-AC3D-7BA113AC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728"/>
          </a:xfrm>
        </p:spPr>
        <p:txBody>
          <a:bodyPr/>
          <a:lstStyle/>
          <a:p>
            <a:r>
              <a:rPr lang="nl-NL" dirty="0"/>
              <a:t>Welke EV onderscheiden we?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4A2059-836D-4011-834F-FA29EA4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56" y="537852"/>
            <a:ext cx="2407366" cy="13641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99DA25B-0048-3924-38E8-9AB3DF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689" t="13200" r="11068" b="45654"/>
          <a:stretch/>
        </p:blipFill>
        <p:spPr>
          <a:xfrm>
            <a:off x="1273116" y="1838324"/>
            <a:ext cx="5862513" cy="354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8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425</Words>
  <Application>Microsoft Office PowerPoint</Application>
  <PresentationFormat>Breedbeeld</PresentationFormat>
  <Paragraphs>65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Executieve vaardigheden             </vt:lpstr>
      <vt:lpstr>Welke EV onderscheiden we?</vt:lpstr>
      <vt:lpstr>Welke EV onderscheiden we?</vt:lpstr>
      <vt:lpstr>Welke EV onderscheiden we?</vt:lpstr>
      <vt:lpstr>Welke EV onderscheiden we?</vt:lpstr>
      <vt:lpstr>Welke EV onderscheiden we?</vt:lpstr>
      <vt:lpstr>Welke EV onderscheiden we?</vt:lpstr>
      <vt:lpstr>Welke EV onderscheiden we?</vt:lpstr>
      <vt:lpstr>Welke EV onderscheiden we?</vt:lpstr>
      <vt:lpstr>Waarom trainen van EV?</vt:lpstr>
      <vt:lpstr>Homunculus (Lat: mannetje) Zintuiglijk</vt:lpstr>
      <vt:lpstr>Opdracht: Haasje Jager</vt:lpstr>
      <vt:lpstr>Opdracht: Haasje Jager</vt:lpstr>
      <vt:lpstr>Opdracht: Haasje Jager</vt:lpstr>
      <vt:lpstr>Hoe beïnvloed ons brein ons  dagelijks leven?</vt:lpstr>
      <vt:lpstr>PowerPoint-presentatie</vt:lpstr>
      <vt:lpstr>PowerPoint-presentatie</vt:lpstr>
      <vt:lpstr>PowerPoint-presentatie</vt:lpstr>
      <vt:lpstr>PowerPoint-presentatie</vt:lpstr>
      <vt:lpstr>We oefenen veel, ons brein past  zich aan</vt:lpstr>
      <vt:lpstr>Hoe trainen we ons brein op school?</vt:lpstr>
      <vt:lpstr>Breintraining!</vt:lpstr>
      <vt:lpstr>Opdracht: Wisbordjes tekening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Breintraining</dc:title>
  <dc:creator>Coppus,  A.</dc:creator>
  <cp:lastModifiedBy>Anjo Coppus | Udens College</cp:lastModifiedBy>
  <cp:revision>12</cp:revision>
  <dcterms:created xsi:type="dcterms:W3CDTF">2019-11-13T13:34:14Z</dcterms:created>
  <dcterms:modified xsi:type="dcterms:W3CDTF">2024-12-10T17:29:37Z</dcterms:modified>
</cp:coreProperties>
</file>