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62" r:id="rId7"/>
    <p:sldId id="279" r:id="rId8"/>
    <p:sldId id="265" r:id="rId9"/>
    <p:sldId id="280" r:id="rId10"/>
    <p:sldId id="261" r:id="rId11"/>
    <p:sldId id="267" r:id="rId12"/>
    <p:sldId id="263" r:id="rId13"/>
    <p:sldId id="266" r:id="rId14"/>
    <p:sldId id="264" r:id="rId15"/>
    <p:sldId id="268" r:id="rId16"/>
    <p:sldId id="258" r:id="rId17"/>
    <p:sldId id="281" r:id="rId18"/>
    <p:sldId id="28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A38094-79AE-4C84-B14A-6EFE918ADDA8}" v="17" dt="2024-11-14T11:24:0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Sanders | Udens College" userId="e833fe2f-5d28-4933-9e21-d93c2e9b54af" providerId="ADAL" clId="{97A38094-79AE-4C84-B14A-6EFE918ADDA8}"/>
    <pc:docChg chg="modSld">
      <pc:chgData name="Denise Sanders | Udens College" userId="e833fe2f-5d28-4933-9e21-d93c2e9b54af" providerId="ADAL" clId="{97A38094-79AE-4C84-B14A-6EFE918ADDA8}" dt="2024-11-14T11:23:40.326" v="1" actId="571"/>
      <pc:docMkLst>
        <pc:docMk/>
      </pc:docMkLst>
      <pc:sldChg chg="addSp modSp">
        <pc:chgData name="Denise Sanders | Udens College" userId="e833fe2f-5d28-4933-9e21-d93c2e9b54af" providerId="ADAL" clId="{97A38094-79AE-4C84-B14A-6EFE918ADDA8}" dt="2024-11-14T11:23:40.326" v="1" actId="571"/>
        <pc:sldMkLst>
          <pc:docMk/>
          <pc:sldMk cId="1085245933" sldId="268"/>
        </pc:sldMkLst>
        <pc:picChg chg="add mod">
          <ac:chgData name="Denise Sanders | Udens College" userId="e833fe2f-5d28-4933-9e21-d93c2e9b54af" providerId="ADAL" clId="{97A38094-79AE-4C84-B14A-6EFE918ADDA8}" dt="2024-11-14T11:23:39.411" v="0" actId="571"/>
          <ac:picMkLst>
            <pc:docMk/>
            <pc:sldMk cId="1085245933" sldId="268"/>
            <ac:picMk id="3" creationId="{8CE63670-0CE2-2C31-7FF7-5832BC01CDA9}"/>
          </ac:picMkLst>
        </pc:picChg>
        <pc:picChg chg="add mod">
          <ac:chgData name="Denise Sanders | Udens College" userId="e833fe2f-5d28-4933-9e21-d93c2e9b54af" providerId="ADAL" clId="{97A38094-79AE-4C84-B14A-6EFE918ADDA8}" dt="2024-11-14T11:23:39.411" v="0" actId="571"/>
          <ac:picMkLst>
            <pc:docMk/>
            <pc:sldMk cId="1085245933" sldId="268"/>
            <ac:picMk id="6" creationId="{08A32492-2462-E092-EDF0-3EEAE1F78957}"/>
          </ac:picMkLst>
        </pc:picChg>
        <pc:picChg chg="add mod">
          <ac:chgData name="Denise Sanders | Udens College" userId="e833fe2f-5d28-4933-9e21-d93c2e9b54af" providerId="ADAL" clId="{97A38094-79AE-4C84-B14A-6EFE918ADDA8}" dt="2024-11-14T11:23:39.411" v="0" actId="571"/>
          <ac:picMkLst>
            <pc:docMk/>
            <pc:sldMk cId="1085245933" sldId="268"/>
            <ac:picMk id="8" creationId="{E39FC981-1F2C-0E23-DCBB-F444D291E7D8}"/>
          </ac:picMkLst>
        </pc:picChg>
        <pc:picChg chg="add mod">
          <ac:chgData name="Denise Sanders | Udens College" userId="e833fe2f-5d28-4933-9e21-d93c2e9b54af" providerId="ADAL" clId="{97A38094-79AE-4C84-B14A-6EFE918ADDA8}" dt="2024-11-14T11:23:39.411" v="0" actId="571"/>
          <ac:picMkLst>
            <pc:docMk/>
            <pc:sldMk cId="1085245933" sldId="268"/>
            <ac:picMk id="10" creationId="{A85CD095-3593-BC1A-E4C7-8B0C2CA4B138}"/>
          </ac:picMkLst>
        </pc:picChg>
        <pc:picChg chg="add mod">
          <ac:chgData name="Denise Sanders | Udens College" userId="e833fe2f-5d28-4933-9e21-d93c2e9b54af" providerId="ADAL" clId="{97A38094-79AE-4C84-B14A-6EFE918ADDA8}" dt="2024-11-14T11:23:39.411" v="0" actId="571"/>
          <ac:picMkLst>
            <pc:docMk/>
            <pc:sldMk cId="1085245933" sldId="268"/>
            <ac:picMk id="11" creationId="{041423BC-E311-3FAD-2786-83BA272CB014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12" creationId="{7421420C-144D-DD72-1FBD-A344CE8829CA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15" creationId="{405FC0D5-CF99-D833-6530-14AD25CB94CE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17" creationId="{0F5121B7-37B6-7742-CFED-CABF1290268C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19" creationId="{12F5B0BD-FAF8-8FD7-8AC7-04079EF04B5C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21" creationId="{0423185D-3C13-22BD-3FBC-6141B17C4319}"/>
          </ac:picMkLst>
        </pc:picChg>
        <pc:picChg chg="add mod">
          <ac:chgData name="Denise Sanders | Udens College" userId="e833fe2f-5d28-4933-9e21-d93c2e9b54af" providerId="ADAL" clId="{97A38094-79AE-4C84-B14A-6EFE918ADDA8}" dt="2024-11-14T11:23:40.326" v="1" actId="571"/>
          <ac:picMkLst>
            <pc:docMk/>
            <pc:sldMk cId="1085245933" sldId="268"/>
            <ac:picMk id="23" creationId="{6CAA3573-0B79-776E-4B35-BE5D362D2C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A56B9-A60E-4441-9687-EB074348E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D6726D-4029-134D-A97B-46C97E58A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9B0EE-D1FD-5440-A15A-77670DBD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D7126-285C-EC4C-9E14-0CB2653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D1C7C9-B2C8-A745-9A74-FBD4020C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14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0098-157B-4145-8901-F3A72462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EA926F-7EA2-D544-A54E-9827B78D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6A1021-F7FB-7D44-B9E6-41D9183D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298449-7BA7-9B4C-8199-8486A789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CDAA5-AC96-E747-87C2-DF21EFC6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4E83A6-6D9D-4B43-8FDE-E16D5FFEE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8C1103-04E7-2F44-8767-D4A679BEF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4205E5-EB9F-FA42-95F9-7402F151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E7EDF-83AC-5745-9452-D28A1144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FA501B-EBCE-BA44-BB81-80C91E95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97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7819E-AD08-6B44-A7DD-E5E4700E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414F97-E071-6645-BFDF-A30A99B25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877FCC-87AB-754B-BC08-D97B309D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F7D8B6-49A0-D94D-BB23-3CAADC82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E99104-5E86-3944-845A-0275F3FB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5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23DAA-FF58-5047-B913-EDA91DA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39F19F-65BD-6446-B476-91BFDB742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90D9B6-DBEC-5B4A-B89F-580C46D6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0BA6F-9A98-2242-9400-8ADA6E9B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46E73-75BD-7E4A-8FE9-BA61F0E6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97063-CE8A-0C4A-81CD-1585953C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0D6BED-EA38-AA4A-BE35-744599B63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3FD719-A7E1-8748-AE8B-7FC8A5E66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ACBC49-BE26-D341-9F6B-D61CC0D9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36CB36-D891-C94B-9C72-EED10BD9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7C8087-DC7D-A845-AAD2-6FE0699C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46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6DF5C-1BCC-EB4E-8425-F90DB60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546758-4400-5B40-8EB5-B33A92136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CA3878-C249-844E-B35C-BB602BA69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A03618-8075-6D4C-963F-3BC69168A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1023D2-F92D-334A-A5CC-6594850AD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528417-BB8A-A641-B265-8AAE6BA3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3EBD53-AB5C-DB47-97C1-65D9BF32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5208D2E-7A5D-A04A-8AFE-F845A4EE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4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82B6E-F1D4-514E-A7DE-6ECEA3810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B69556-2F88-3F4C-95B6-710B42BA9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2FD81E-596B-B046-8DA8-55310121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988BD6-2324-1549-BA8F-75E62A58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59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4DAF1A-1F8D-084E-ACD8-50F84A4E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499133-DB21-2C49-A40E-1F363D57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AC51C3-A56A-754D-A0E2-E6B7B242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57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FDD33-11D6-394E-851A-C32A38B7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274CCB-B397-C840-AD1D-76F0844B2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D54053-5EDA-1940-8870-937F8FD22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8A735B-D210-0944-9797-8C38A073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35AC8E-41B3-824C-8315-71F62B4F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44A8CF-1C7F-254A-99B3-5FE3B4C7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11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18C47-ED62-054D-B558-7A62F5BA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FF3F594-9F7E-6E40-A83C-90E3A307B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BADCDB-DF8D-0246-B0A2-44D35E7E5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E882E4-7CE8-2E42-973F-3F0C4EE8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EF87C1-9054-584B-AEF7-EA994852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E87048-C7FA-7244-A086-20A3463F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15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B6D56D-9523-2443-9125-1DA781D5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7E4167-82F0-9249-BA2F-0A7EC5B8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9692D8-6A9B-8546-8935-C643B9A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A8CE-77E4-EB49-B612-38A9BF307713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3F94DE-5347-D648-8ECA-FB1AAAEC3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FA7F67-9D10-584A-82BF-81F3A07BD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3F17-FFB3-D34C-85C5-9FC539FC5B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jpeg"/><Relationship Id="rId5" Type="http://schemas.openxmlformats.org/officeDocument/2006/relationships/image" Target="../media/image38.png"/><Relationship Id="rId10" Type="http://schemas.microsoft.com/office/2007/relationships/hdphoto" Target="../media/hdphoto1.wdp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DBF52-5B5F-E74C-98FC-A4054E071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5A976E-A6B3-C94F-84E6-10C1D4B9D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 descr="Afbeelding met persoon, binnen, computer, plank&#10;&#10;Automatisch gegenereerde beschrijving">
            <a:extLst>
              <a:ext uri="{FF2B5EF4-FFF2-40B4-BE49-F238E27FC236}">
                <a16:creationId xmlns:a16="http://schemas.microsoft.com/office/drawing/2014/main" id="{88EEADD4-FFBD-DC4C-9B48-C03072FA4F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547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28C8E83C-D386-644C-9FC9-B908C66A2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603">
            <a:off x="-6987619" y="456870"/>
            <a:ext cx="18991652" cy="144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 </a:t>
            </a:r>
            <a:r>
              <a:rPr lang="nl-NL" sz="3200">
                <a:solidFill>
                  <a:srgbClr val="002060"/>
                </a:solidFill>
              </a:rPr>
              <a:t>– 3D-vormgeving en -realisatie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1F6302-6EF3-43F6-BF4E-4180ACEA7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1"/>
          <a:stretch/>
        </p:blipFill>
        <p:spPr>
          <a:xfrm>
            <a:off x="218771" y="3419806"/>
            <a:ext cx="3232252" cy="3054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4900722-EAFE-4005-8E2B-2F7B8C10A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970" y="3428999"/>
            <a:ext cx="3232252" cy="3044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 descr="Afbeelding met binnen, vloer, meubels&#10;&#10;Automatisch gegenereerde beschrijving">
            <a:extLst>
              <a:ext uri="{FF2B5EF4-FFF2-40B4-BE49-F238E27FC236}">
                <a16:creationId xmlns:a16="http://schemas.microsoft.com/office/drawing/2014/main" id="{C248CC2F-B9AA-E843-B5C2-257C8674F3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168" y="3428998"/>
            <a:ext cx="2283727" cy="3044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 descr="Afbeelding met binnen&#10;&#10;Automatisch gegenereerde beschrijving">
            <a:extLst>
              <a:ext uri="{FF2B5EF4-FFF2-40B4-BE49-F238E27FC236}">
                <a16:creationId xmlns:a16="http://schemas.microsoft.com/office/drawing/2014/main" id="{5CD86065-C418-DD47-BDBC-B5D4A2AF75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38039" y="3810801"/>
            <a:ext cx="3054424" cy="229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29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 </a:t>
            </a:r>
            <a:r>
              <a:rPr lang="nl-NL" sz="3200">
                <a:solidFill>
                  <a:srgbClr val="002060"/>
                </a:solidFill>
              </a:rPr>
              <a:t>– Sign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20" name="Picture 2" descr="Adobe Photoshop Logo - PNG and Vector - Logo Download">
            <a:extLst>
              <a:ext uri="{FF2B5EF4-FFF2-40B4-BE49-F238E27FC236}">
                <a16:creationId xmlns:a16="http://schemas.microsoft.com/office/drawing/2014/main" id="{9BDA2E7D-3C4D-4165-A5C1-158FB6BA6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945" y="2766150"/>
            <a:ext cx="1648386" cy="161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dobe Illustrator - Wikipedia">
            <a:extLst>
              <a:ext uri="{FF2B5EF4-FFF2-40B4-BE49-F238E27FC236}">
                <a16:creationId xmlns:a16="http://schemas.microsoft.com/office/drawing/2014/main" id="{31B5C0BB-4B43-487A-A0E7-B3A460EC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9493" y="4778540"/>
            <a:ext cx="1629310" cy="158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Menselijk gezicht, schets, glimlach, persoon&#10;&#10;Automatisch gegenereerde beschrijving">
            <a:extLst>
              <a:ext uri="{FF2B5EF4-FFF2-40B4-BE49-F238E27FC236}">
                <a16:creationId xmlns:a16="http://schemas.microsoft.com/office/drawing/2014/main" id="{2D11C330-E69A-2CFD-BBDC-36240ADEDE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97" y="2629816"/>
            <a:ext cx="2462487" cy="22335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A301B8-EE32-641B-5849-EAE311CF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039" y="2667529"/>
            <a:ext cx="2978082" cy="22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D2D550-15CF-9391-5C75-005CAB45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039" y="5128736"/>
            <a:ext cx="1562907" cy="15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 descr="Afbeelding met cirkel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BA9AFB6-2745-C9E4-04E7-CB26002896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">
            <a:off x="813171" y="4975857"/>
            <a:ext cx="1698438" cy="1648353"/>
          </a:xfrm>
          <a:prstGeom prst="rect">
            <a:avLst/>
          </a:prstGeom>
        </p:spPr>
      </p:pic>
      <p:pic>
        <p:nvPicPr>
          <p:cNvPr id="3" name="Afbeelding 2" descr="Afbeelding met Menselijk gezicht, muur, persoon, roze&#10;&#10;Automatisch gegenereerde beschrijving">
            <a:extLst>
              <a:ext uri="{FF2B5EF4-FFF2-40B4-BE49-F238E27FC236}">
                <a16:creationId xmlns:a16="http://schemas.microsoft.com/office/drawing/2014/main" id="{34D1060F-94DE-99C4-7AA9-596EF72ECEE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401" t="18439" r="27428" b="10407"/>
          <a:stretch/>
        </p:blipFill>
        <p:spPr>
          <a:xfrm>
            <a:off x="7943077" y="2666382"/>
            <a:ext cx="2190234" cy="2242923"/>
          </a:xfrm>
          <a:prstGeom prst="rect">
            <a:avLst/>
          </a:prstGeom>
        </p:spPr>
      </p:pic>
      <p:pic>
        <p:nvPicPr>
          <p:cNvPr id="7" name="Afbeelding 6" descr="Afbeelding met clipart, tekening, illustratie, tekenfilm&#10;&#10;Automatisch gegenereerde beschrijving">
            <a:extLst>
              <a:ext uri="{FF2B5EF4-FFF2-40B4-BE49-F238E27FC236}">
                <a16:creationId xmlns:a16="http://schemas.microsoft.com/office/drawing/2014/main" id="{19337B8D-6142-FFCE-5B0D-87CF786A27F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525" y="5001564"/>
            <a:ext cx="4293092" cy="1888365"/>
          </a:xfrm>
          <a:prstGeom prst="rect">
            <a:avLst/>
          </a:prstGeom>
        </p:spPr>
      </p:pic>
      <p:pic>
        <p:nvPicPr>
          <p:cNvPr id="8" name="Afbeelding 7" descr="Afbeelding met Menselijk gezicht, kleding, portret, verven&#10;&#10;Automatisch gegenereerde beschrijving">
            <a:extLst>
              <a:ext uri="{FF2B5EF4-FFF2-40B4-BE49-F238E27FC236}">
                <a16:creationId xmlns:a16="http://schemas.microsoft.com/office/drawing/2014/main" id="{2CE0C024-C54D-EFF7-BCC6-B9D28778E5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760" y="2658482"/>
            <a:ext cx="1773663" cy="22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0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75277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 </a:t>
            </a:r>
            <a:r>
              <a:rPr lang="nl-NL" sz="3200">
                <a:solidFill>
                  <a:srgbClr val="002060"/>
                </a:solidFill>
              </a:rPr>
              <a:t>– Fotografie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F947E6-625B-4A21-AFB4-23310C8C7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84"/>
          <a:stretch/>
        </p:blipFill>
        <p:spPr>
          <a:xfrm>
            <a:off x="523875" y="2683162"/>
            <a:ext cx="4905375" cy="369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F7E850E-C3EF-405C-BA08-7B2346911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547" y="2683162"/>
            <a:ext cx="2409827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861EB93-E9AE-473A-9FD9-992D933F0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217" y="2683163"/>
            <a:ext cx="1394358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326C980-13F3-400B-8329-EAC89C2D5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717" y="2683162"/>
            <a:ext cx="1355528" cy="180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EFA4DDD-8F10-4914-819B-42E96145FA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717" y="4653120"/>
            <a:ext cx="1297277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B83DCDB-A24F-4632-8FB3-9A5AB5B9B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5701" y="4618631"/>
            <a:ext cx="1667878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91FF1E9-4EC3-46E7-BD64-7FFB6BBFF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8482" y="4653120"/>
            <a:ext cx="2303731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CE63670-0CE2-2C31-7FF7-5832BC01C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84"/>
          <a:stretch/>
        </p:blipFill>
        <p:spPr>
          <a:xfrm>
            <a:off x="499812" y="2683162"/>
            <a:ext cx="4905375" cy="369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A32492-2462-E092-EDF0-3EEAE1F78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484" y="2683162"/>
            <a:ext cx="2409827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9FC981-1F2C-0E23-DCBB-F444D291E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154" y="2683163"/>
            <a:ext cx="1394358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85CD095-3593-BC1A-E4C7-8B0C2CA4B1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654" y="2683162"/>
            <a:ext cx="1355528" cy="180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1423BC-E311-3FAD-2786-83BA272CB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1638" y="4618631"/>
            <a:ext cx="1667878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21420C-144D-DD72-1FBD-A344CE8829C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106" y="4653120"/>
            <a:ext cx="2303731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05FC0D5-CF99-D833-6530-14AD25CB94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84"/>
          <a:stretch/>
        </p:blipFill>
        <p:spPr>
          <a:xfrm>
            <a:off x="499436" y="2683162"/>
            <a:ext cx="4905375" cy="369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F5121B7-37B6-7742-CFED-CABF129026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3108" y="2683162"/>
            <a:ext cx="2409827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F5B0BD-FAF8-8FD7-8AC7-04079EF04B5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778" y="2683163"/>
            <a:ext cx="1394358" cy="180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423185D-3C13-22BD-3FBC-6141B17C431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278" y="2683162"/>
            <a:ext cx="1355528" cy="180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CAA3573-0B79-776E-4B35-BE5D362D2CB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262" y="4618631"/>
            <a:ext cx="1667878" cy="17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24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10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Iets voor jou?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Dienstverlening en Producten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1539EF-CA08-F54B-B655-6CEAB2AB0B14}"/>
              </a:ext>
            </a:extLst>
          </p:cNvPr>
          <p:cNvSpPr txBox="1"/>
          <p:nvPr/>
        </p:nvSpPr>
        <p:spPr>
          <a:xfrm>
            <a:off x="948690" y="2673846"/>
            <a:ext cx="777967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Je wilt graag breed opgeleid worden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Je bent graag creatief bezig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Je werkt graag met je handen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Je vindt het leuk om met de computer te werken </a:t>
            </a:r>
          </a:p>
          <a:p>
            <a:pPr>
              <a:lnSpc>
                <a:spcPct val="150000"/>
              </a:lnSpc>
            </a:pPr>
            <a:r>
              <a:rPr lang="nl-NL" sz="2400">
                <a:solidFill>
                  <a:srgbClr val="002060"/>
                </a:solidFill>
              </a:rPr>
              <a:t>    (films maken, websites maken, SketchUp, Photoshop enz.)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Je haalt goede cijfers voor </a:t>
            </a:r>
            <a:r>
              <a:rPr lang="nl-NL" sz="2400" b="1" err="1">
                <a:solidFill>
                  <a:srgbClr val="002060"/>
                </a:solidFill>
              </a:rPr>
              <a:t>Nask</a:t>
            </a:r>
            <a:r>
              <a:rPr lang="nl-NL" sz="2400">
                <a:solidFill>
                  <a:srgbClr val="002060"/>
                </a:solidFill>
              </a:rPr>
              <a:t> of </a:t>
            </a:r>
            <a:r>
              <a:rPr lang="nl-NL" sz="2400" b="1">
                <a:solidFill>
                  <a:srgbClr val="002060"/>
                </a:solidFill>
              </a:rPr>
              <a:t>Biologie</a:t>
            </a:r>
          </a:p>
        </p:txBody>
      </p:sp>
      <p:pic>
        <p:nvPicPr>
          <p:cNvPr id="6" name="Afbeelding 5" descr="Afbeelding met tekst, persoon, binnen, computer&#10;&#10;Automatisch gegenereerde beschrijving">
            <a:extLst>
              <a:ext uri="{FF2B5EF4-FFF2-40B4-BE49-F238E27FC236}">
                <a16:creationId xmlns:a16="http://schemas.microsoft.com/office/drawing/2014/main" id="{3165E26B-509F-BE4A-80E6-6FBA859484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0"/>
          <a:stretch/>
        </p:blipFill>
        <p:spPr>
          <a:xfrm>
            <a:off x="8728364" y="2319903"/>
            <a:ext cx="2997087" cy="2834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54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10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Uren</a:t>
            </a:r>
          </a:p>
        </p:txBody>
      </p:sp>
      <p:pic>
        <p:nvPicPr>
          <p:cNvPr id="4" name="Afbeelding 3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DF2709BB-ED92-D9B4-72F8-01D3E54332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59116"/>
            <a:ext cx="5327924" cy="2133710"/>
          </a:xfrm>
          <a:prstGeom prst="rect">
            <a:avLst/>
          </a:prstGeom>
        </p:spPr>
      </p:pic>
      <p:pic>
        <p:nvPicPr>
          <p:cNvPr id="8" name="Afbeelding 7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D313049-0674-6289-5583-FEF8A9BCA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5" y="2056690"/>
            <a:ext cx="5334274" cy="2146410"/>
          </a:xfrm>
          <a:prstGeom prst="rect">
            <a:avLst/>
          </a:prstGeom>
        </p:spPr>
      </p:pic>
      <p:pic>
        <p:nvPicPr>
          <p:cNvPr id="11" name="Afbeelding 10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B9F8CBA0-1AD1-901D-3AC4-AEA344E72E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377154"/>
            <a:ext cx="5311146" cy="2120400"/>
          </a:xfrm>
          <a:prstGeom prst="rect">
            <a:avLst/>
          </a:prstGeom>
        </p:spPr>
      </p:pic>
      <p:pic>
        <p:nvPicPr>
          <p:cNvPr id="14" name="Afbeelding 13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414530FA-486F-E0AC-6BE0-F678E2811C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65" y="4377155"/>
            <a:ext cx="5335200" cy="21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103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Vragen?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4FF484-4CDF-4E8E-BCBD-7F4AF24B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4" y="2260029"/>
            <a:ext cx="5305425" cy="35386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6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838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Profielmodules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1539EF-CA08-F54B-B655-6CEAB2AB0B14}"/>
              </a:ext>
            </a:extLst>
          </p:cNvPr>
          <p:cNvSpPr txBox="1"/>
          <p:nvPr/>
        </p:nvSpPr>
        <p:spPr>
          <a:xfrm>
            <a:off x="948690" y="2673846"/>
            <a:ext cx="10675620" cy="385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</a:rPr>
              <a:t>Organiseren van een activiteit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</a:rPr>
              <a:t>Presenteren, promoten en verkopen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</a:rPr>
              <a:t>Product maken en verbeteren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+mj-lt"/>
              <a:buAutoNum type="arabicPeriod"/>
            </a:pPr>
            <a:r>
              <a:rPr lang="nl-NL" sz="2400">
                <a:solidFill>
                  <a:srgbClr val="002060"/>
                </a:solidFill>
              </a:rPr>
              <a:t>Multimediale producten maken</a:t>
            </a:r>
          </a:p>
          <a:p>
            <a:pPr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</a:pPr>
            <a:endParaRPr lang="nl-NL" sz="24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</a:pPr>
            <a:endParaRPr lang="nl-NL" sz="200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</a:pPr>
            <a:r>
              <a:rPr lang="nl-NL" i="1">
                <a:solidFill>
                  <a:srgbClr val="002060"/>
                </a:solidFill>
              </a:rPr>
              <a:t>Deze profielmodulen behandelen we zowel in leerjaar 3 als in leerjaar 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519AA92-B29E-499D-9F3A-4DF56C81BE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55" y="2275866"/>
            <a:ext cx="4730655" cy="354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5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838960"/>
            <a:ext cx="1092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Profielmodule - </a:t>
            </a:r>
            <a:r>
              <a:rPr lang="nl-NL" sz="3200">
                <a:solidFill>
                  <a:srgbClr val="002060"/>
                </a:solidFill>
              </a:rPr>
              <a:t>Organiseren van een activiteit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67F2EF-3E7E-4764-A351-8672BE2FC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63" y="2727533"/>
            <a:ext cx="2609694" cy="3865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C84740-F7E9-4BCA-B8B2-C3F62C9E5F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8143">
            <a:off x="305182" y="5201673"/>
            <a:ext cx="4069831" cy="1215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7DECDED-7BC4-45BB-A7E1-D71330956A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6914">
            <a:off x="239157" y="2424546"/>
            <a:ext cx="2899854" cy="2899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9168004-2FC2-4D03-B34B-E2C77F5F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98" t="21179" r="38532"/>
          <a:stretch/>
        </p:blipFill>
        <p:spPr>
          <a:xfrm>
            <a:off x="6798949" y="2739668"/>
            <a:ext cx="3049901" cy="3853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7026F7D-BADB-45F4-9F12-4314287AF3C7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6" r="5105" b="1854"/>
          <a:stretch/>
        </p:blipFill>
        <p:spPr>
          <a:xfrm>
            <a:off x="10076642" y="4552447"/>
            <a:ext cx="1534333" cy="2010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41F95E2-549D-444C-A028-7E86BCCF341C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7" r="12412"/>
          <a:stretch/>
        </p:blipFill>
        <p:spPr bwMode="auto">
          <a:xfrm>
            <a:off x="10076643" y="2756625"/>
            <a:ext cx="1534332" cy="16679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32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838960"/>
            <a:ext cx="10928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Profielmodule - </a:t>
            </a:r>
            <a:r>
              <a:rPr lang="nl-NL" sz="3200">
                <a:solidFill>
                  <a:srgbClr val="002060"/>
                </a:solidFill>
              </a:rPr>
              <a:t>Presenteren, promoten en verkopen</a:t>
            </a:r>
          </a:p>
          <a:p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F5ABE3-9002-445D-ACC3-D1CB22F2B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3" b="3802"/>
          <a:stretch/>
        </p:blipFill>
        <p:spPr>
          <a:xfrm>
            <a:off x="985708" y="2713241"/>
            <a:ext cx="2911315" cy="392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452F57-E201-43FA-B150-C6C1D3DD44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2"/>
          <a:stretch/>
        </p:blipFill>
        <p:spPr>
          <a:xfrm>
            <a:off x="8378315" y="2698145"/>
            <a:ext cx="3451600" cy="1930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FFED4E6-EE52-4D36-BDCD-112512EBF8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316" y="4690840"/>
            <a:ext cx="3451600" cy="194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626C5CC-164F-4A0D-8FA9-04D6D8FFE5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C0BFC0"/>
              </a:clrFrom>
              <a:clrTo>
                <a:srgbClr val="C0B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" t="794" r="1136" b="1219"/>
          <a:stretch/>
        </p:blipFill>
        <p:spPr>
          <a:xfrm>
            <a:off x="4476638" y="3268821"/>
            <a:ext cx="3322062" cy="2614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B27D5A2-081D-4556-9DF1-CE54CBC67E1A}"/>
              </a:ext>
            </a:extLst>
          </p:cNvPr>
          <p:cNvSpPr/>
          <p:nvPr/>
        </p:nvSpPr>
        <p:spPr>
          <a:xfrm>
            <a:off x="8382649" y="4703337"/>
            <a:ext cx="431994" cy="56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58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84A40A36-6EB6-47A3-929D-76D7BC60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687">
            <a:off x="-30376" y="-298386"/>
            <a:ext cx="12124397" cy="27882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838960"/>
            <a:ext cx="1092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Profielmodule - </a:t>
            </a:r>
            <a:r>
              <a:rPr lang="nl-NL" sz="3200">
                <a:solidFill>
                  <a:srgbClr val="002060"/>
                </a:solidFill>
              </a:rPr>
              <a:t>Product maken en verbeteren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AFF360-D5EB-4A4D-9ACE-54060596FA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37" t="1035" b="11954"/>
          <a:stretch/>
        </p:blipFill>
        <p:spPr>
          <a:xfrm>
            <a:off x="1817705" y="2913617"/>
            <a:ext cx="2505283" cy="3428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D24B090-C9E0-41BC-967F-31EE75C296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196" y="2913618"/>
            <a:ext cx="2571750" cy="342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0C38D1F-58E6-416C-8408-403C7184C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22" t="317" r="1408" b="8993"/>
          <a:stretch/>
        </p:blipFill>
        <p:spPr>
          <a:xfrm>
            <a:off x="7841154" y="2912437"/>
            <a:ext cx="2588204" cy="3429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18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4">
            <a:extLst>
              <a:ext uri="{FF2B5EF4-FFF2-40B4-BE49-F238E27FC236}">
                <a16:creationId xmlns:a16="http://schemas.microsoft.com/office/drawing/2014/main" id="{84A40A36-6EB6-47A3-929D-76D7BC60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687">
            <a:off x="-30376" y="-298386"/>
            <a:ext cx="12124397" cy="278823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838960"/>
            <a:ext cx="10928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Profielmodule - </a:t>
            </a:r>
            <a:r>
              <a:rPr lang="nl-NL" sz="3200">
                <a:solidFill>
                  <a:srgbClr val="002060"/>
                </a:solidFill>
              </a:rPr>
              <a:t>Multimediale producten maken</a:t>
            </a:r>
          </a:p>
          <a:p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F6DB5AF-823A-45CE-A7C2-B7D8FBA972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60" y="3162399"/>
            <a:ext cx="4426657" cy="25120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B7313B-BACF-45F4-8596-61DF06C2E4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194" y="3162399"/>
            <a:ext cx="1853356" cy="2510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 descr="Afbeelding met tekst, Menselijk gezicht, schermopname, person&#10;&#10;Automatisch gegenereerde beschrijving">
            <a:extLst>
              <a:ext uri="{FF2B5EF4-FFF2-40B4-BE49-F238E27FC236}">
                <a16:creationId xmlns:a16="http://schemas.microsoft.com/office/drawing/2014/main" id="{51794D93-CFD1-CA67-8AB3-D1B1ABD9A7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58" y="2691037"/>
            <a:ext cx="3333082" cy="1874096"/>
          </a:xfrm>
          <a:prstGeom prst="rect">
            <a:avLst/>
          </a:prstGeom>
        </p:spPr>
      </p:pic>
      <p:pic>
        <p:nvPicPr>
          <p:cNvPr id="11" name="Afbeelding 10" descr="Afbeelding met tekst, schermopname, Rechthoek, fotolijst&#10;&#10;Automatisch gegenereerde beschrijving">
            <a:extLst>
              <a:ext uri="{FF2B5EF4-FFF2-40B4-BE49-F238E27FC236}">
                <a16:creationId xmlns:a16="http://schemas.microsoft.com/office/drawing/2014/main" id="{87B0174E-8BDD-7AD1-8852-91F321AF48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558" y="4766245"/>
            <a:ext cx="3335117" cy="187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30376" y="-29838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Keuzevakken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31539EF-CA08-F54B-B655-6CEAB2AB0B14}"/>
              </a:ext>
            </a:extLst>
          </p:cNvPr>
          <p:cNvSpPr txBox="1"/>
          <p:nvPr/>
        </p:nvSpPr>
        <p:spPr>
          <a:xfrm>
            <a:off x="948690" y="2673846"/>
            <a:ext cx="10675620" cy="4554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Tekenen, schilderen en illustreren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Sign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3D-vormgeving en -realisatie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Idee-ontwikkeling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Fotografie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r>
              <a:rPr lang="nl-NL" sz="2400">
                <a:solidFill>
                  <a:srgbClr val="002060"/>
                </a:solidFill>
              </a:rPr>
              <a:t>…………………….</a:t>
            </a:r>
            <a:endParaRPr lang="nl-NL" sz="2000" i="1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</a:pPr>
            <a:r>
              <a:rPr lang="nl-NL" sz="2000" i="1">
                <a:solidFill>
                  <a:srgbClr val="002060"/>
                </a:solidFill>
              </a:rPr>
              <a:t>Deze keuzevakken behandelen we zowel in leerjaar 3 als in leerjaar 4</a:t>
            </a:r>
          </a:p>
          <a:p>
            <a:pPr marL="457200" indent="-457200">
              <a:lnSpc>
                <a:spcPct val="150000"/>
              </a:lnSpc>
              <a:spcBef>
                <a:spcPts val="125"/>
              </a:spcBef>
              <a:spcAft>
                <a:spcPts val="125"/>
              </a:spcAft>
              <a:buFont typeface="Arial" panose="020B0604020202020204" pitchFamily="34" charset="0"/>
              <a:buChar char="•"/>
            </a:pPr>
            <a:endParaRPr lang="nl-NL" sz="2400">
              <a:solidFill>
                <a:srgbClr val="002060"/>
              </a:solidFill>
            </a:endParaRPr>
          </a:p>
        </p:txBody>
      </p:sp>
      <p:pic>
        <p:nvPicPr>
          <p:cNvPr id="8" name="Afbeelding 7" descr="Afbeelding met tekst, binnen, persoon, werken&#10;&#10;Automatisch gegenereerde beschrijving">
            <a:extLst>
              <a:ext uri="{FF2B5EF4-FFF2-40B4-BE49-F238E27FC236}">
                <a16:creationId xmlns:a16="http://schemas.microsoft.com/office/drawing/2014/main" id="{563379BF-F4EC-9B4B-9C32-601D38B39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89" y="2398574"/>
            <a:ext cx="4355622" cy="3186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775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46859" y="-3247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 </a:t>
            </a:r>
            <a:r>
              <a:rPr lang="nl-NL" sz="3200">
                <a:solidFill>
                  <a:srgbClr val="002060"/>
                </a:solidFill>
              </a:rPr>
              <a:t>– Idee-ontwikkeling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3873200-3FFE-42F2-9B92-277573130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18" y="2766150"/>
            <a:ext cx="2552456" cy="3624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84882C2-903E-4362-AE82-A3732B3C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478" y="2770720"/>
            <a:ext cx="2548843" cy="361965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867EB51-7B38-48D0-A1E4-15CAA4FEE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9" t="72663" r="56596" b="23727"/>
          <a:stretch/>
        </p:blipFill>
        <p:spPr bwMode="auto">
          <a:xfrm>
            <a:off x="11264822" y="3890681"/>
            <a:ext cx="146127" cy="1689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31FC44-9C60-4B52-85F0-91A45F9177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7" t="9751" r="3802" b="7316"/>
          <a:stretch/>
        </p:blipFill>
        <p:spPr>
          <a:xfrm>
            <a:off x="7038975" y="2770720"/>
            <a:ext cx="4984807" cy="361965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71C39EB-7F9B-4B01-B50E-3CB0126E6A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675" y="2778333"/>
            <a:ext cx="1341071" cy="17880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05B1A42-68C7-4B96-87B7-CFC4AA64A5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675" y="4566427"/>
            <a:ext cx="1341071" cy="18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1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3895-9C1F-204F-A0A4-F02DB4E6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F4AA2-2A0C-8C44-BDD5-8572DF12E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2687">
            <a:off x="-19859" y="-312016"/>
            <a:ext cx="12124397" cy="2788232"/>
          </a:xfr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604FF9B-B9CA-BB45-8179-089774339B54}"/>
              </a:ext>
            </a:extLst>
          </p:cNvPr>
          <p:cNvSpPr txBox="1"/>
          <p:nvPr/>
        </p:nvSpPr>
        <p:spPr>
          <a:xfrm>
            <a:off x="138548" y="811857"/>
            <a:ext cx="46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>
                <a:solidFill>
                  <a:schemeClr val="bg1"/>
                </a:solidFill>
              </a:rPr>
              <a:t>Wat is?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8F7EE-A3D8-D84D-8A1B-D8045CF75DC5}"/>
              </a:ext>
            </a:extLst>
          </p:cNvPr>
          <p:cNvSpPr txBox="1"/>
          <p:nvPr/>
        </p:nvSpPr>
        <p:spPr>
          <a:xfrm>
            <a:off x="838200" y="1965960"/>
            <a:ext cx="9380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2060"/>
                </a:solidFill>
              </a:rPr>
              <a:t>Keuzevak </a:t>
            </a:r>
            <a:r>
              <a:rPr lang="nl-NL" sz="3200">
                <a:solidFill>
                  <a:srgbClr val="002060"/>
                </a:solidFill>
              </a:rPr>
              <a:t>– tekenen, schilderen en illustreren</a:t>
            </a:r>
            <a:endParaRPr lang="nl-NL" sz="4000">
              <a:solidFill>
                <a:srgbClr val="002060"/>
              </a:solidFill>
            </a:endParaRPr>
          </a:p>
        </p:txBody>
      </p:sp>
      <p:pic>
        <p:nvPicPr>
          <p:cNvPr id="8" name="Afbeelding 7" descr="Afbeelding met teken, zitten, straat, groen&#10;&#10;Automatisch gegenereerde beschrijving">
            <a:extLst>
              <a:ext uri="{FF2B5EF4-FFF2-40B4-BE49-F238E27FC236}">
                <a16:creationId xmlns:a16="http://schemas.microsoft.com/office/drawing/2014/main" id="{CFA8FEF7-ABCA-CD45-A33B-87FA402E8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" t="10035" r="2410" b="6521"/>
          <a:stretch/>
        </p:blipFill>
        <p:spPr>
          <a:xfrm>
            <a:off x="3242141" y="3341478"/>
            <a:ext cx="3832305" cy="2541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A2A7A1-C862-F049-8823-0DAAEB7EA3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51" y="3339091"/>
            <a:ext cx="3855154" cy="2548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98AFBD-26FA-43E6-BE04-3524E7107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9" t="5402" r="5034" b="6805"/>
          <a:stretch/>
        </p:blipFill>
        <p:spPr>
          <a:xfrm rot="5400000">
            <a:off x="762474" y="3649948"/>
            <a:ext cx="2544317" cy="1922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7336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AFE5D97CDE5F4786764847234BD8A1" ma:contentTypeVersion="28" ma:contentTypeDescription="Een nieuw document maken." ma:contentTypeScope="" ma:versionID="77f65402dbddea57f68a6395027f7473">
  <xsd:schema xmlns:xsd="http://www.w3.org/2001/XMLSchema" xmlns:xs="http://www.w3.org/2001/XMLSchema" xmlns:p="http://schemas.microsoft.com/office/2006/metadata/properties" xmlns:ns2="e9046bfb-26aa-4e0e-943b-88a43618f034" xmlns:ns3="558f090b-8368-46f1-a62a-80f2e1c967c0" xmlns:ns4="76bdc3f7-83cd-4d04-87b0-b68e2b7b2e69" targetNamespace="http://schemas.microsoft.com/office/2006/metadata/properties" ma:root="true" ma:fieldsID="620c3b78de55811d024aca6e72fe33ae" ns2:_="" ns3:_="" ns4:_="">
    <xsd:import namespace="e9046bfb-26aa-4e0e-943b-88a43618f034"/>
    <xsd:import namespace="558f090b-8368-46f1-a62a-80f2e1c967c0"/>
    <xsd:import namespace="76bdc3f7-83cd-4d04-87b0-b68e2b7b2e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46bfb-26aa-4e0e-943b-88a43618f0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f090b-8368-46f1-a62a-80f2e1c96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153aec5-dab0-412c-a26b-19958fe4d4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dc3f7-83cd-4d04-87b0-b68e2b7b2e6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1213975-50d8-4e44-8a9d-abc2b1aff39d}" ma:internalName="TaxCatchAll" ma:showField="CatchAllData" ma:web="76bdc3f7-83cd-4d04-87b0-b68e2b7b2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bdc3f7-83cd-4d04-87b0-b68e2b7b2e69" xsi:nil="true"/>
    <lcf76f155ced4ddcb4097134ff3c332f xmlns="558f090b-8368-46f1-a62a-80f2e1c967c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96BF4A-B42A-4BB0-B9C0-21D378146F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BD449-972F-4BD1-833F-B77F30532BC0}">
  <ds:schemaRefs>
    <ds:schemaRef ds:uri="558f090b-8368-46f1-a62a-80f2e1c967c0"/>
    <ds:schemaRef ds:uri="76bdc3f7-83cd-4d04-87b0-b68e2b7b2e69"/>
    <ds:schemaRef ds:uri="e9046bfb-26aa-4e0e-943b-88a43618f0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E765FC-C1E4-4480-A589-161CD00BC150}">
  <ds:schemaRefs>
    <ds:schemaRef ds:uri="558f090b-8368-46f1-a62a-80f2e1c967c0"/>
    <ds:schemaRef ds:uri="76bdc3f7-83cd-4d04-87b0-b68e2b7b2e6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192</Words>
  <Application>Microsoft Office PowerPoint</Application>
  <PresentationFormat>Breedbeeld</PresentationFormat>
  <Paragraphs>46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Knight-Handgraaf,  A.</dc:creator>
  <cp:lastModifiedBy>Denise Sanders | Udens College</cp:lastModifiedBy>
  <cp:revision>3</cp:revision>
  <dcterms:created xsi:type="dcterms:W3CDTF">2020-12-01T19:44:59Z</dcterms:created>
  <dcterms:modified xsi:type="dcterms:W3CDTF">2024-11-14T11:24:05Z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0x01010005AFE5D97CDE5F4786764847234BD8A1</vt:lpwstr>
  </property>
  <property fmtid="{D5CDD505-2E9C-101B-9397-08002B2CF9AE}" pid="3" name="MediaServiceImageTags">
    <vt:lpwstr/>
  </property>
</Properties>
</file>